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81" r:id="rId5"/>
    <p:sldId id="283" r:id="rId6"/>
    <p:sldId id="263" r:id="rId7"/>
    <p:sldId id="277" r:id="rId8"/>
    <p:sldId id="265" r:id="rId9"/>
    <p:sldId id="280" r:id="rId10"/>
    <p:sldId id="278" r:id="rId11"/>
    <p:sldId id="266" r:id="rId12"/>
    <p:sldId id="269" r:id="rId13"/>
    <p:sldId id="270" r:id="rId14"/>
    <p:sldId id="268" r:id="rId15"/>
    <p:sldId id="279" r:id="rId16"/>
    <p:sldId id="262" r:id="rId17"/>
    <p:sldId id="271" r:id="rId18"/>
    <p:sldId id="282" r:id="rId19"/>
    <p:sldId id="272" r:id="rId20"/>
    <p:sldId id="273" r:id="rId21"/>
    <p:sldId id="276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38F09-FCAA-4FF5-95F1-CCED345C5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56510-F73C-4CB1-A999-CD77BBC21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F6BA0-680D-46B0-9DF5-6DD3218D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A00EB-F63D-48DD-8DB1-897D29CB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3F564-5BAD-4F75-A1A4-286F5E50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17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0D53-F2D4-4C33-B1A3-0AD45F1D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A7E35-C65A-4777-A5F7-6184FE85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A7245-574F-48A2-B24C-B336BD4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7AC6-0DC8-4597-9BAA-5F796A9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F1C5-E5FE-4F7A-A2CD-83604CF0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5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083D3-0457-4F9E-917A-3F8CCA640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4F86E-543F-48A2-AF80-934C39CDD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618-14EE-439E-AB1C-5B0FEE5E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6DB61-B0C1-496D-A6BD-E4EA9763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FE9E0-9330-434E-881F-C599B99C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B124-9020-4773-A086-FA518718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DB474-F0A6-4981-A977-39232EBC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82086-D94B-4A2E-8BAA-7C4DE215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990B-6880-4B2D-BBAF-79B22BA1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606D7-CB7D-4315-BA20-E4420999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4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846-4D69-4C40-9174-F0006267A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995BD-DEAF-4936-8595-54A0F33B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068F-E74C-4374-B9A5-015F4FBD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608F2-C250-44E6-963F-39060F8D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3263F-E706-4CD7-B51D-DF637B22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16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C61C-8FBB-4D70-989C-17D43836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5B77-5C2B-43B8-9F85-26591C275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50551-9753-465C-A6FA-37D4BAD1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3A346-D075-460E-862A-4F17F8E1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AD7F1-1AEC-429C-AF60-B2EFF0EF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BC67E-7A40-4FD8-9E43-33E6BF26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68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885E-5766-405F-9C21-60A51F45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E98EF-0F93-4B45-AEC5-1DD819542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E468E-E97A-4295-8D5A-EBE5FC50D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BF833-EE9F-4527-979B-88EBCAEBE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839EAB-CC73-4BDE-9141-2EA877C06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FB5C3-1E2A-458B-A9E7-A4B8937C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BF2F7-3481-4F52-930B-10B13A50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35611-21C3-49BB-A295-158A04E5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1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62BD-D481-4D24-B732-1E1E248E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49580-767B-4BD1-95FD-D2A3A05E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2DB73-5CA8-428A-A7BA-26910631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4E620-5EC4-4B9E-A06F-32E51F87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77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48A6D-BDE6-403B-90AA-2DAD8F81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62FFE-37C9-49EE-8C83-C1BF42FA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3C038-AFF2-4AC7-AC16-BB656A29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2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0612-1E89-4092-A85A-6494C600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5E54-E2FB-4446-8173-B082A77A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8457A-81DB-414B-88F1-EC0493F7A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D150C-0081-4E60-8AA1-D5174B64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261FC-D63B-4C10-8E6E-C300B7BD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FD741-3F62-41C4-AC66-C81F9C41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49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10D1-DCCE-41F4-935A-74DF5334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66DB8-78D8-4E15-9DC1-C54B1DA61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6C675-50FF-4EB8-B73E-B202A0A5D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3AC55-BD13-44CA-B326-D1A84293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62904-ECAB-49E2-8492-32E5A8B3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9746F-D506-47A9-92DB-19069683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0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38C829-07EB-45C7-9256-6E1B082D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5CD7E-7A72-44F7-8E0D-BAABDDC3F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279E2-2416-4256-A0C7-646FFC105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4765-A7D6-47FC-84D7-DC8A90EC2D14}" type="datetimeFigureOut">
              <a:rPr lang="en-CA" smtClean="0"/>
              <a:t>2021-06-07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3C665-9045-48FD-A8E1-E57D413F3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1B982-6FCD-4F0C-800B-B12BE7207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2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DD7CD0-3BAC-4455-8D21-17EDF4E9EF57}"/>
              </a:ext>
            </a:extLst>
          </p:cNvPr>
          <p:cNvSpPr txBox="1"/>
          <p:nvPr/>
        </p:nvSpPr>
        <p:spPr>
          <a:xfrm>
            <a:off x="1106556" y="1258957"/>
            <a:ext cx="9978887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(COVID-19)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64B3B-656C-4208-A226-ABC619858D10}"/>
              </a:ext>
            </a:extLst>
          </p:cNvPr>
          <p:cNvSpPr txBox="1"/>
          <p:nvPr/>
        </p:nvSpPr>
        <p:spPr>
          <a:xfrm>
            <a:off x="1358347" y="3055203"/>
            <a:ext cx="9475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</a:t>
            </a:r>
            <a:r>
              <a:rPr lang="en-C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home and in </a:t>
            </a:r>
            <a:r>
              <a:rPr lang="en-C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Community </a:t>
            </a:r>
          </a:p>
        </p:txBody>
      </p:sp>
    </p:spTree>
    <p:extLst>
      <p:ext uri="{BB962C8B-B14F-4D97-AF65-F5344CB8AC3E}">
        <p14:creationId xmlns:p14="http://schemas.microsoft.com/office/powerpoint/2010/main" val="37105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A3E39A-AF6C-450C-B7B4-D9F5BB73BB12}"/>
              </a:ext>
            </a:extLst>
          </p:cNvPr>
          <p:cNvSpPr txBox="1"/>
          <p:nvPr/>
        </p:nvSpPr>
        <p:spPr>
          <a:xfrm>
            <a:off x="1404731" y="954157"/>
            <a:ext cx="9780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also means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the signs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places are using to show people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stand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what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to walk in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Pack of 10. Please Practice Social distancing Floor Sign. Covid 19 ...">
            <a:extLst>
              <a:ext uri="{FF2B5EF4-FFF2-40B4-BE49-F238E27FC236}">
                <a16:creationId xmlns:a16="http://schemas.microsoft.com/office/drawing/2014/main" id="{E309CE60-39A7-4D4E-BEC1-333C63D4F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23" y="2850570"/>
            <a:ext cx="1769247" cy="176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ow to keep your community pharmacy running during the COVID-19 ...">
            <a:extLst>
              <a:ext uri="{FF2B5EF4-FFF2-40B4-BE49-F238E27FC236}">
                <a16:creationId xmlns:a16="http://schemas.microsoft.com/office/drawing/2014/main" id="{4F08339B-7F6B-444F-99EB-3361A3E24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878" y="2937662"/>
            <a:ext cx="1623675" cy="162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eet the man in charge of coronavirus-proofing Walmart stores in ...">
            <a:extLst>
              <a:ext uri="{FF2B5EF4-FFF2-40B4-BE49-F238E27FC236}">
                <a16:creationId xmlns:a16="http://schemas.microsoft.com/office/drawing/2014/main" id="{D569C125-9F3F-4CCC-A41B-AE3E822BE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508" y="2937662"/>
            <a:ext cx="1897772" cy="161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ADA5AA-2466-427E-B29A-D310A26CF085}"/>
              </a:ext>
            </a:extLst>
          </p:cNvPr>
          <p:cNvSpPr txBox="1"/>
          <p:nvPr/>
        </p:nvSpPr>
        <p:spPr>
          <a:xfrm>
            <a:off x="733324" y="4864302"/>
            <a:ext cx="4077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ground tell me where to stand to keep distance from others.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70F65F-48D4-461B-A4E2-73F111E0CECB}"/>
              </a:ext>
            </a:extLst>
          </p:cNvPr>
          <p:cNvSpPr txBox="1"/>
          <p:nvPr/>
        </p:nvSpPr>
        <p:spPr>
          <a:xfrm>
            <a:off x="6696265" y="4864302"/>
            <a:ext cx="4492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Arrows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C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lines</a:t>
            </a:r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floor tell me what direction to walk in to keep distance from others.</a:t>
            </a:r>
          </a:p>
        </p:txBody>
      </p:sp>
      <p:pic>
        <p:nvPicPr>
          <p:cNvPr id="4104" name="Picture 8" descr="5 ways TPH is helping stores implement on-site social distancing ...">
            <a:extLst>
              <a:ext uri="{FF2B5EF4-FFF2-40B4-BE49-F238E27FC236}">
                <a16:creationId xmlns:a16="http://schemas.microsoft.com/office/drawing/2014/main" id="{07A6E2EE-CD5D-4651-AD6A-730833E74D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7"/>
          <a:stretch/>
        </p:blipFill>
        <p:spPr bwMode="auto">
          <a:xfrm>
            <a:off x="6922537" y="2937662"/>
            <a:ext cx="1769247" cy="162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49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0A1986-B924-4571-A671-6B590A923A37}"/>
              </a:ext>
            </a:extLst>
          </p:cNvPr>
          <p:cNvSpPr txBox="1"/>
          <p:nvPr/>
        </p:nvSpPr>
        <p:spPr>
          <a:xfrm>
            <a:off x="1066800" y="824876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a mask or face covering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covers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nose and mouth.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especially important when it is difficult to physical distance from others, such as on transit, in an elevator or when shopping.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FAF4FE-7EAB-4634-B7BF-7FD9E59624B4}"/>
              </a:ext>
            </a:extLst>
          </p:cNvPr>
          <p:cNvSpPr txBox="1"/>
          <p:nvPr/>
        </p:nvSpPr>
        <p:spPr>
          <a:xfrm>
            <a:off x="1146313" y="4380492"/>
            <a:ext cx="98993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154" name="Picture 10" descr="Face Coverings Required to Ride NCTD Buses and Trains Beginning ...">
            <a:extLst>
              <a:ext uri="{FF2B5EF4-FFF2-40B4-BE49-F238E27FC236}">
                <a16:creationId xmlns:a16="http://schemas.microsoft.com/office/drawing/2014/main" id="{BC57917D-264B-4AB0-8CBC-A01D3044D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7" b="14808"/>
          <a:stretch/>
        </p:blipFill>
        <p:spPr bwMode="auto">
          <a:xfrm>
            <a:off x="3529426" y="2441144"/>
            <a:ext cx="5133147" cy="197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163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EF4DA-1853-42D0-AFC5-E2DC327721F7}"/>
              </a:ext>
            </a:extLst>
          </p:cNvPr>
          <p:cNvSpPr txBox="1"/>
          <p:nvPr/>
        </p:nvSpPr>
        <p:spPr>
          <a:xfrm>
            <a:off x="841512" y="689116"/>
            <a:ext cx="9687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Staying away from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crowds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people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A51143-9AB4-4A71-9EAC-C8B37289A19D}"/>
              </a:ext>
            </a:extLst>
          </p:cNvPr>
          <p:cNvSpPr txBox="1"/>
          <p:nvPr/>
        </p:nvSpPr>
        <p:spPr>
          <a:xfrm>
            <a:off x="1106555" y="1830965"/>
            <a:ext cx="104095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Moving to the other side of the street when others are on the</a:t>
            </a: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sidewalk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Choosing to go somewhere else if there is a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line-up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Waiting to go into a room until others have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Greeting others from a distance with a wave or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7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A9F0F-9F6F-490F-B422-6CC7BDEB7952}"/>
              </a:ext>
            </a:extLst>
          </p:cNvPr>
          <p:cNvSpPr txBox="1"/>
          <p:nvPr/>
        </p:nvSpPr>
        <p:spPr>
          <a:xfrm>
            <a:off x="1053546" y="795131"/>
            <a:ext cx="968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Avoiding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touching my face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unwashed hands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touching public surfaces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/>
          </a:p>
        </p:txBody>
      </p:sp>
      <p:pic>
        <p:nvPicPr>
          <p:cNvPr id="7170" name="Picture 2" descr="Coronavirus | Auburn University">
            <a:extLst>
              <a:ext uri="{FF2B5EF4-FFF2-40B4-BE49-F238E27FC236}">
                <a16:creationId xmlns:a16="http://schemas.microsoft.com/office/drawing/2014/main" id="{1549712C-36F3-4C07-8AE5-16425D545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462" y="3017746"/>
            <a:ext cx="2859179" cy="285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oronavirus Is Triggering Fear of Going to Work - IEEE Spectrum">
            <a:extLst>
              <a:ext uri="{FF2B5EF4-FFF2-40B4-BE49-F238E27FC236}">
                <a16:creationId xmlns:a16="http://schemas.microsoft.com/office/drawing/2014/main" id="{41681767-3E03-4B16-8822-54CB57B40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181" y="3017746"/>
            <a:ext cx="3484099" cy="261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9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8EE3A9-313B-402C-888D-D5C75DAC1A41}"/>
              </a:ext>
            </a:extLst>
          </p:cNvPr>
          <p:cNvSpPr txBox="1"/>
          <p:nvPr/>
        </p:nvSpPr>
        <p:spPr>
          <a:xfrm>
            <a:off x="947530" y="887895"/>
            <a:ext cx="10296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my hands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using soap and water or hand-sanitizer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soap and water is not available).</a:t>
            </a:r>
          </a:p>
        </p:txBody>
      </p:sp>
      <p:pic>
        <p:nvPicPr>
          <p:cNvPr id="4098" name="Picture 2" descr="COVID-19: Town focuses efforts on increasing good public health ...">
            <a:extLst>
              <a:ext uri="{FF2B5EF4-FFF2-40B4-BE49-F238E27FC236}">
                <a16:creationId xmlns:a16="http://schemas.microsoft.com/office/drawing/2014/main" id="{04BF5DD0-0681-4E1F-A689-CEE6BEAE5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4" r="14428"/>
          <a:stretch/>
        </p:blipFill>
        <p:spPr bwMode="auto">
          <a:xfrm>
            <a:off x="2504660" y="2694831"/>
            <a:ext cx="3008243" cy="28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6,007 Hand Sanitizer Stock Illustrations, Clip art, Cartoons &amp; Icons">
            <a:extLst>
              <a:ext uri="{FF2B5EF4-FFF2-40B4-BE49-F238E27FC236}">
                <a16:creationId xmlns:a16="http://schemas.microsoft.com/office/drawing/2014/main" id="{46918D4B-1776-4080-9826-55BC892049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8" t="8442" r="18515" b="13352"/>
          <a:stretch/>
        </p:blipFill>
        <p:spPr bwMode="auto">
          <a:xfrm>
            <a:off x="6679099" y="2451710"/>
            <a:ext cx="2769703" cy="332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60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6343D-31D6-4BAD-B7F2-2BB9BE7E6698}"/>
              </a:ext>
            </a:extLst>
          </p:cNvPr>
          <p:cNvSpPr txBox="1"/>
          <p:nvPr/>
        </p:nvSpPr>
        <p:spPr>
          <a:xfrm>
            <a:off x="1133061" y="965252"/>
            <a:ext cx="9925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my hands when: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E82FB0-25E2-48F9-BA09-425CB33B8F7D}"/>
              </a:ext>
            </a:extLst>
          </p:cNvPr>
          <p:cNvSpPr txBox="1"/>
          <p:nvPr/>
        </p:nvSpPr>
        <p:spPr>
          <a:xfrm>
            <a:off x="1298713" y="2213113"/>
            <a:ext cx="87066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come in from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After I have touched a surface </a:t>
            </a:r>
          </a:p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or item from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outside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Before I touch my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Before I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Washing Hands Clipart Clean Vector Illustration Wash, HD Png ...">
            <a:extLst>
              <a:ext uri="{FF2B5EF4-FFF2-40B4-BE49-F238E27FC236}">
                <a16:creationId xmlns:a16="http://schemas.microsoft.com/office/drawing/2014/main" id="{34D197A8-8F3A-45FD-91C3-7FE25AF3C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290" y="2574723"/>
            <a:ext cx="3465649" cy="251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018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4591" y="1007372"/>
            <a:ext cx="101584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Staying home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am feeling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sick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6" descr="Coronavirus Symptoms Clipart Png">
            <a:extLst>
              <a:ext uri="{FF2B5EF4-FFF2-40B4-BE49-F238E27FC236}">
                <a16:creationId xmlns:a16="http://schemas.microsoft.com/office/drawing/2014/main" id="{F4DAEE6E-691A-4531-B379-F1809FF2B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8"/>
          <a:stretch/>
        </p:blipFill>
        <p:spPr bwMode="auto">
          <a:xfrm>
            <a:off x="3675656" y="2212620"/>
            <a:ext cx="4840687" cy="387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289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A9F28C-6A63-4138-9E09-30DFB75CA135}"/>
              </a:ext>
            </a:extLst>
          </p:cNvPr>
          <p:cNvSpPr txBox="1"/>
          <p:nvPr/>
        </p:nvSpPr>
        <p:spPr>
          <a:xfrm>
            <a:off x="561702" y="691221"/>
            <a:ext cx="110250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more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are vaccinated and places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community are now open,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that the coronavirus is still around </a:t>
            </a:r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spreads easily.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why it is important that I follow these rules to be safe.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and Drawn 2019 New Corona Virus Wearing Mask Protection, Covid 19 ...">
            <a:extLst>
              <a:ext uri="{FF2B5EF4-FFF2-40B4-BE49-F238E27FC236}">
                <a16:creationId xmlns:a16="http://schemas.microsoft.com/office/drawing/2014/main" id="{FEAEBE5A-24BF-41B1-A0DF-161A6938D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7" b="14209"/>
          <a:stretch/>
        </p:blipFill>
        <p:spPr bwMode="auto">
          <a:xfrm>
            <a:off x="4395650" y="2504722"/>
            <a:ext cx="3357156" cy="246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664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519" y="247582"/>
            <a:ext cx="1071154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also means that when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go out in the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</a:p>
          <a:p>
            <a:pPr algn="ctr"/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visit with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family/friends,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could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get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</a:t>
            </a:r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pass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germs to my housemates and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am vaccinated and being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safe!) 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appy Family Outside House Illustrations, Royalty-Free Vector Graphics &amp;amp; Clip  Art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640" y="2272619"/>
            <a:ext cx="58293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936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A6A27A-6BDE-4793-B6C2-3FB29C648810}"/>
              </a:ext>
            </a:extLst>
          </p:cNvPr>
          <p:cNvSpPr txBox="1"/>
          <p:nvPr/>
        </p:nvSpPr>
        <p:spPr>
          <a:xfrm>
            <a:off x="983974" y="533331"/>
            <a:ext cx="102240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am in close contact with someone who has coronavirus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if I visit a place in the community where there are coronavirus cases, I will need to get tested. 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dirty="0"/>
          </a:p>
        </p:txBody>
      </p:sp>
      <p:pic>
        <p:nvPicPr>
          <p:cNvPr id="12290" name="Picture 2" descr="How does coronavirus (COVID-19) nasal swab testing work? What ...">
            <a:extLst>
              <a:ext uri="{FF2B5EF4-FFF2-40B4-BE49-F238E27FC236}">
                <a16:creationId xmlns:a16="http://schemas.microsoft.com/office/drawing/2014/main" id="{EA9703E1-E25D-4CBC-865A-6067B37E0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844" y="2870082"/>
            <a:ext cx="4934311" cy="283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5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7D7825-35E4-4B3A-849A-8B14814E7F67}"/>
              </a:ext>
            </a:extLst>
          </p:cNvPr>
          <p:cNvSpPr txBox="1"/>
          <p:nvPr/>
        </p:nvSpPr>
        <p:spPr>
          <a:xfrm>
            <a:off x="1027043" y="555974"/>
            <a:ext cx="10137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have been staying at home to avoid getting sick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coronavirus or spreading germs to others.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F951B-06C2-45BC-A47C-4DD69257E609}"/>
              </a:ext>
            </a:extLst>
          </p:cNvPr>
          <p:cNvSpPr txBox="1"/>
          <p:nvPr/>
        </p:nvSpPr>
        <p:spPr>
          <a:xfrm>
            <a:off x="1570383" y="5260972"/>
            <a:ext cx="95945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places in the community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and there were strict rules I had to follow at home. </a:t>
            </a:r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pic>
        <p:nvPicPr>
          <p:cNvPr id="2052" name="Picture 4" descr="Stay Home Coronavirus Emoji Mouth - Free vector graphic on Pixabay">
            <a:extLst>
              <a:ext uri="{FF2B5EF4-FFF2-40B4-BE49-F238E27FC236}">
                <a16:creationId xmlns:a16="http://schemas.microsoft.com/office/drawing/2014/main" id="{71BBB08C-7A52-4AE6-80BA-1E10E3BDA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841" y="2106871"/>
            <a:ext cx="2630558" cy="26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tist draws cartoons inspired by coronavirus to raise awareness ...">
            <a:extLst>
              <a:ext uri="{FF2B5EF4-FFF2-40B4-BE49-F238E27FC236}">
                <a16:creationId xmlns:a16="http://schemas.microsoft.com/office/drawing/2014/main" id="{8127D819-9E13-4CD8-8EC4-EB95F1E8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695" y="2106871"/>
            <a:ext cx="2630558" cy="261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19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F52553-37FD-4AFD-A61C-ECD1568B2849}"/>
              </a:ext>
            </a:extLst>
          </p:cNvPr>
          <p:cNvSpPr txBox="1"/>
          <p:nvPr/>
        </p:nvSpPr>
        <p:spPr>
          <a:xfrm>
            <a:off x="1623390" y="602397"/>
            <a:ext cx="9183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may also have to self-isolate in a place away from my housemates, family and the community for a period of time - to keep everyone safe. 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5EF46A-0D39-4155-BC9C-9889441FFE2D}"/>
              </a:ext>
            </a:extLst>
          </p:cNvPr>
          <p:cNvSpPr txBox="1"/>
          <p:nvPr/>
        </p:nvSpPr>
        <p:spPr>
          <a:xfrm>
            <a:off x="1265581" y="5387876"/>
            <a:ext cx="91837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pic>
        <p:nvPicPr>
          <p:cNvPr id="9" name="Picture 2" descr="Image result for infectious disease clipart">
            <a:extLst>
              <a:ext uri="{FF2B5EF4-FFF2-40B4-BE49-F238E27FC236}">
                <a16:creationId xmlns:a16="http://schemas.microsoft.com/office/drawing/2014/main" id="{D956D68E-BE07-4283-812D-DC6461E3C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37" y="3072430"/>
            <a:ext cx="2315446" cy="231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Self-isolation can be hard and lonely - but these are the things I ...">
            <a:extLst>
              <a:ext uri="{FF2B5EF4-FFF2-40B4-BE49-F238E27FC236}">
                <a16:creationId xmlns:a16="http://schemas.microsoft.com/office/drawing/2014/main" id="{70042A1D-A3DE-419B-821D-998E892CB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60" y="3072430"/>
            <a:ext cx="3377027" cy="224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64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84F54D-FA8D-4DD3-AF4F-FC2C7DCB23B9}"/>
              </a:ext>
            </a:extLst>
          </p:cNvPr>
          <p:cNvSpPr txBox="1"/>
          <p:nvPr/>
        </p:nvSpPr>
        <p:spPr>
          <a:xfrm>
            <a:off x="1095416" y="635369"/>
            <a:ext cx="1031019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also know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things can change very quickly. This means:</a:t>
            </a:r>
          </a:p>
          <a:p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Places in the community that are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now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become closed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out in the community now may be asked to stay at home again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everyone safe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Visits with my family and friends may change or stop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losed : Sorry we re closed sign | Clip art, Signs, Logo food">
            <a:extLst>
              <a:ext uri="{FF2B5EF4-FFF2-40B4-BE49-F238E27FC236}">
                <a16:creationId xmlns:a16="http://schemas.microsoft.com/office/drawing/2014/main" id="{5ECBD2C2-2EF8-48BA-9678-1D1191837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331" y="4844774"/>
            <a:ext cx="1699905" cy="169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03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56F48-6EF9-4548-A327-37E4FD881B09}"/>
              </a:ext>
            </a:extLst>
          </p:cNvPr>
          <p:cNvSpPr txBox="1"/>
          <p:nvPr/>
        </p:nvSpPr>
        <p:spPr>
          <a:xfrm>
            <a:off x="1086676" y="587116"/>
            <a:ext cx="10018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about these new changes at home and in the community,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make me feel different emotions.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2984F-E989-45DB-941E-970C6E03C5FF}"/>
              </a:ext>
            </a:extLst>
          </p:cNvPr>
          <p:cNvSpPr txBox="1"/>
          <p:nvPr/>
        </p:nvSpPr>
        <p:spPr>
          <a:xfrm>
            <a:off x="4003284" y="5716886"/>
            <a:ext cx="4538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sz="3000" dirty="0"/>
              <a:t>. </a:t>
            </a:r>
          </a:p>
        </p:txBody>
      </p:sp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414" y="2870190"/>
            <a:ext cx="2381189" cy="196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yalty-Free Shocked Emoticon Stock Images, Photos &amp; Vectors ...">
            <a:extLst>
              <a:ext uri="{FF2B5EF4-FFF2-40B4-BE49-F238E27FC236}">
                <a16:creationId xmlns:a16="http://schemas.microsoft.com/office/drawing/2014/main" id="{1664F689-580D-4F3F-8F42-3CB21973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"/>
          <a:stretch/>
        </p:blipFill>
        <p:spPr bwMode="auto">
          <a:xfrm>
            <a:off x="5049278" y="2832253"/>
            <a:ext cx="2093439" cy="211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miley Face Thumbs Up Smiley Face Clip Art Thumbs Up - Emoticons ...">
            <a:extLst>
              <a:ext uri="{FF2B5EF4-FFF2-40B4-BE49-F238E27FC236}">
                <a16:creationId xmlns:a16="http://schemas.microsoft.com/office/drawing/2014/main" id="{DC2CD405-CDD6-4004-849A-E8CEA01C5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50" y="2796485"/>
            <a:ext cx="2381189" cy="231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98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D8978-E75D-4DE7-9315-F9CB7F25A2FA}"/>
              </a:ext>
            </a:extLst>
          </p:cNvPr>
          <p:cNvSpPr txBox="1"/>
          <p:nvPr/>
        </p:nvSpPr>
        <p:spPr>
          <a:xfrm>
            <a:off x="1245108" y="2319275"/>
            <a:ext cx="970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people in my life who are here to support me.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75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6613B6-C19F-4227-A2BF-81F761AAD16D}"/>
              </a:ext>
            </a:extLst>
          </p:cNvPr>
          <p:cNvSpPr txBox="1"/>
          <p:nvPr/>
        </p:nvSpPr>
        <p:spPr>
          <a:xfrm>
            <a:off x="708991" y="742123"/>
            <a:ext cx="10774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8653D1-95BB-4EA7-87B6-827728ECFAC9}"/>
              </a:ext>
            </a:extLst>
          </p:cNvPr>
          <p:cNvSpPr txBox="1"/>
          <p:nvPr/>
        </p:nvSpPr>
        <p:spPr>
          <a:xfrm>
            <a:off x="824946" y="428178"/>
            <a:ext cx="1054210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past several months, a lot of work has gone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making the community safe. 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laces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community are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to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people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spending more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outside of their homes. </a:t>
            </a:r>
          </a:p>
        </p:txBody>
      </p:sp>
      <p:pic>
        <p:nvPicPr>
          <p:cNvPr id="3076" name="Picture 4" descr="Vintage Come In We Are Open Sign Stock Illustration - Illustration ...">
            <a:extLst>
              <a:ext uri="{FF2B5EF4-FFF2-40B4-BE49-F238E27FC236}">
                <a16:creationId xmlns:a16="http://schemas.microsoft.com/office/drawing/2014/main" id="{C1098177-27F4-474A-B954-690993A54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136" y="1117419"/>
            <a:ext cx="1629182" cy="111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Outdoor Cafe Vector Background - Download Free Vectors, Clipart ...">
            <a:extLst>
              <a:ext uri="{FF2B5EF4-FFF2-40B4-BE49-F238E27FC236}">
                <a16:creationId xmlns:a16="http://schemas.microsoft.com/office/drawing/2014/main" id="{6C791F7B-B650-49F8-A490-7572AD63FB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1" r="5233"/>
          <a:stretch/>
        </p:blipFill>
        <p:spPr bwMode="auto">
          <a:xfrm>
            <a:off x="1445136" y="2698901"/>
            <a:ext cx="2729948" cy="217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useum clipart musuem, Museum musuem Transparent FREE for download ...">
            <a:extLst>
              <a:ext uri="{FF2B5EF4-FFF2-40B4-BE49-F238E27FC236}">
                <a16:creationId xmlns:a16="http://schemas.microsoft.com/office/drawing/2014/main" id="{0D1303BD-B932-4061-AD82-B2874E4A4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951" y="2235603"/>
            <a:ext cx="3104093" cy="310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Shopping Mall Cliparts - Cliparts Zone">
            <a:extLst>
              <a:ext uri="{FF2B5EF4-FFF2-40B4-BE49-F238E27FC236}">
                <a16:creationId xmlns:a16="http://schemas.microsoft.com/office/drawing/2014/main" id="{C6EFD1E7-97FB-433E-AA85-8F33BC0C2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892" y="2698901"/>
            <a:ext cx="2977421" cy="222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53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457" y="522514"/>
            <a:ext cx="108944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I will be able to do more activities that I enjoy, such as: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outdoor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places in the community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stay</a:t>
            </a:r>
            <a:endParaRPr lang="en-US" sz="3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(coffee shop, mall, hair salon, etc.)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Seeing my family members and friends for visits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my backyard or an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outdoor space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498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331" y="574766"/>
            <a:ext cx="1077685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I see my friends or family members for visits, </a:t>
            </a:r>
            <a:r>
              <a:rPr lang="en-US" sz="3000" b="1" u="sng" dirty="0" smtClean="0"/>
              <a:t>I can expect</a:t>
            </a:r>
            <a:r>
              <a:rPr lang="en-US" sz="3000" dirty="0" smtClean="0"/>
              <a:t>:</a:t>
            </a:r>
          </a:p>
          <a:p>
            <a:endParaRPr lang="en-US" sz="3000" dirty="0"/>
          </a:p>
          <a:p>
            <a:pPr marL="285750" indent="-285750">
              <a:buFontTx/>
              <a:buChar char="-"/>
            </a:pPr>
            <a:r>
              <a:rPr lang="en-US" sz="3000" dirty="0" smtClean="0"/>
              <a:t>Brief physical contact. This means I can hug someone for a short period of time, if I choose to</a:t>
            </a:r>
          </a:p>
          <a:p>
            <a:pPr marL="285750" indent="-285750">
              <a:buFontTx/>
              <a:buChar char="-"/>
            </a:pPr>
            <a:endParaRPr lang="en-US" sz="3000" dirty="0"/>
          </a:p>
          <a:p>
            <a:pPr marL="285750" indent="-285750">
              <a:buFontTx/>
              <a:buChar char="-"/>
            </a:pPr>
            <a:r>
              <a:rPr lang="en-US" sz="3000" dirty="0" smtClean="0"/>
              <a:t>Physical distancing (2 meters/6 feet) - before and after the brief physical contact</a:t>
            </a:r>
          </a:p>
          <a:p>
            <a:pPr marL="285750" indent="-285750">
              <a:buFontTx/>
              <a:buChar char="-"/>
            </a:pPr>
            <a:endParaRPr lang="en-US" sz="3000" dirty="0"/>
          </a:p>
          <a:p>
            <a:pPr marL="285750" indent="-285750">
              <a:buFontTx/>
              <a:buChar char="-"/>
            </a:pPr>
            <a:r>
              <a:rPr lang="en-US" sz="3000" dirty="0" smtClean="0"/>
              <a:t>Visitors wearing eye protection and masks</a:t>
            </a:r>
          </a:p>
          <a:p>
            <a:pPr marL="285750" indent="-285750">
              <a:buFontTx/>
              <a:buChar char="-"/>
            </a:pPr>
            <a:endParaRPr lang="en-US" sz="3000" dirty="0"/>
          </a:p>
          <a:p>
            <a:pPr marL="285750" indent="-285750">
              <a:buFontTx/>
              <a:buChar char="-"/>
            </a:pPr>
            <a:r>
              <a:rPr lang="en-US" sz="3000" dirty="0" smtClean="0"/>
              <a:t>That I will be asked to wear a mask</a:t>
            </a:r>
          </a:p>
          <a:p>
            <a:pPr marL="285750" indent="-285750">
              <a:buFontTx/>
              <a:buChar char="-"/>
            </a:pPr>
            <a:endParaRPr lang="en-US" sz="3000" dirty="0"/>
          </a:p>
          <a:p>
            <a:pPr marL="285750" indent="-285750">
              <a:buFontTx/>
              <a:buChar char="-"/>
            </a:pPr>
            <a:r>
              <a:rPr lang="en-US" sz="3000" dirty="0" smtClean="0"/>
              <a:t>My staff or supervisor present for the visit</a:t>
            </a:r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pic>
        <p:nvPicPr>
          <p:cNvPr id="1026" name="Picture 2" descr="Hugs clipart. Free download transparent .PNG | Creaz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23" y="3529421"/>
            <a:ext cx="2971560" cy="297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4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1A890D-D9DC-4C99-B77B-CE2728CDBA22}"/>
              </a:ext>
            </a:extLst>
          </p:cNvPr>
          <p:cNvSpPr txBox="1"/>
          <p:nvPr/>
        </p:nvSpPr>
        <p:spPr>
          <a:xfrm>
            <a:off x="907774" y="821635"/>
            <a:ext cx="10376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 begin to do more things and see more people, </a:t>
            </a:r>
          </a:p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that I am as </a:t>
            </a:r>
            <a:r>
              <a:rPr lang="en-CA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as possible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avoid becoming sick or spreading germs to others. </a:t>
            </a:r>
          </a:p>
        </p:txBody>
      </p:sp>
      <p:pic>
        <p:nvPicPr>
          <p:cNvPr id="9218" name="Picture 2" descr="Safety-II – the changed paradigm of patient safety">
            <a:extLst>
              <a:ext uri="{FF2B5EF4-FFF2-40B4-BE49-F238E27FC236}">
                <a16:creationId xmlns:a16="http://schemas.microsoft.com/office/drawing/2014/main" id="{52EDCF16-5DC3-471C-82D9-F01BDE8AF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98" y="3097000"/>
            <a:ext cx="5480603" cy="284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71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EB4AB9-FFED-42D5-A06B-A41E26CD097D}"/>
              </a:ext>
            </a:extLst>
          </p:cNvPr>
          <p:cNvSpPr txBox="1"/>
          <p:nvPr/>
        </p:nvSpPr>
        <p:spPr>
          <a:xfrm>
            <a:off x="715617" y="821634"/>
            <a:ext cx="10654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go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or visit with my family and friends,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need to follow some rules to make sure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all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B7707-9057-4D74-8E81-1387E9BCCCF6}"/>
              </a:ext>
            </a:extLst>
          </p:cNvPr>
          <p:cNvSpPr txBox="1"/>
          <p:nvPr/>
        </p:nvSpPr>
        <p:spPr>
          <a:xfrm>
            <a:off x="615089" y="5192982"/>
            <a:ext cx="10961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place has different rules and I will need to listen to my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staff/family or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signs to understand what I am supposed to do.</a:t>
            </a:r>
          </a:p>
        </p:txBody>
      </p:sp>
      <p:pic>
        <p:nvPicPr>
          <p:cNvPr id="1028" name="Picture 4" descr="Certain Place Stock Illustrations – 147 Certain Place Stock ...">
            <a:extLst>
              <a:ext uri="{FF2B5EF4-FFF2-40B4-BE49-F238E27FC236}">
                <a16:creationId xmlns:a16="http://schemas.microsoft.com/office/drawing/2014/main" id="{078D9BB5-9336-4843-91E8-954170F3C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804" y="2439635"/>
            <a:ext cx="3232391" cy="215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53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DA6A65-0E03-444C-8EB0-99BCB69651BC}"/>
              </a:ext>
            </a:extLst>
          </p:cNvPr>
          <p:cNvSpPr txBox="1"/>
          <p:nvPr/>
        </p:nvSpPr>
        <p:spPr>
          <a:xfrm>
            <a:off x="861391" y="308798"/>
            <a:ext cx="102571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be safe by: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6FEDAA-4DF9-4E0F-A74C-4E7BFE8318F0}"/>
              </a:ext>
            </a:extLst>
          </p:cNvPr>
          <p:cNvSpPr/>
          <p:nvPr/>
        </p:nvSpPr>
        <p:spPr>
          <a:xfrm>
            <a:off x="953589" y="1225689"/>
            <a:ext cx="1016498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Getting vaccinated</a:t>
            </a: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 are safe and the best way to protect me and the people around me from getting very sick from COVID – </a:t>
            </a:r>
            <a:r>
              <a:rPr lang="en-C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it is my turn to get the first and second dose of the COVID – 19 vaccine, I can go ahead and do so 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staff or family can help me with this. 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any questions about the vaccine I can talk to staff, a family member 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my doctor. </a:t>
            </a:r>
            <a:endParaRPr lang="en-C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nswers to your questions about the COVID-19 vaccine - Boston Children&amp;#39;s  Ans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750" y="4367803"/>
            <a:ext cx="2520829" cy="134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30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6FEDAA-4DF9-4E0F-A74C-4E7BFE8318F0}"/>
              </a:ext>
            </a:extLst>
          </p:cNvPr>
          <p:cNvSpPr/>
          <p:nvPr/>
        </p:nvSpPr>
        <p:spPr>
          <a:xfrm>
            <a:off x="1539168" y="701010"/>
            <a:ext cx="898303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distancing</a:t>
            </a:r>
            <a:r>
              <a:rPr lang="en-C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CA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means keeping 2 meters/6 feet distance from others</a:t>
            </a:r>
          </a:p>
          <a:p>
            <a:pPr algn="ctr"/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length of 1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pool noodle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apart. </a:t>
            </a:r>
          </a:p>
        </p:txBody>
      </p:sp>
      <p:pic>
        <p:nvPicPr>
          <p:cNvPr id="5" name="Picture 2" descr="Cartoon Female and Male Social Distancing - Download Free Vectors ...">
            <a:extLst>
              <a:ext uri="{FF2B5EF4-FFF2-40B4-BE49-F238E27FC236}">
                <a16:creationId xmlns:a16="http://schemas.microsoft.com/office/drawing/2014/main" id="{93BABF7E-B080-4D5F-A94C-6457C68AC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68" y="3268348"/>
            <a:ext cx="4201239" cy="235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oodle Clipart Pool - Pool Noodle No Background , Free Transparent ...">
            <a:extLst>
              <a:ext uri="{FF2B5EF4-FFF2-40B4-BE49-F238E27FC236}">
                <a16:creationId xmlns:a16="http://schemas.microsoft.com/office/drawing/2014/main" id="{2E61A48B-8D90-4E9E-9694-703C24D1FC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4" t="8630" r="13143"/>
          <a:stretch/>
        </p:blipFill>
        <p:spPr bwMode="auto">
          <a:xfrm>
            <a:off x="7732827" y="3621712"/>
            <a:ext cx="2610679" cy="164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F4AE09-667C-41D9-8E64-7965210FE376}"/>
              </a:ext>
            </a:extLst>
          </p:cNvPr>
          <p:cNvSpPr txBox="1"/>
          <p:nvPr/>
        </p:nvSpPr>
        <p:spPr>
          <a:xfrm>
            <a:off x="7295991" y="5489017"/>
            <a:ext cx="3484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Pool Noodle = 6 feet in length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13207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914</Words>
  <Application>Microsoft Office PowerPoint</Application>
  <PresentationFormat>Widescreen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Kristen Stirling</cp:lastModifiedBy>
  <cp:revision>83</cp:revision>
  <dcterms:created xsi:type="dcterms:W3CDTF">2020-04-16T17:05:13Z</dcterms:created>
  <dcterms:modified xsi:type="dcterms:W3CDTF">2021-06-07T21:26:33Z</dcterms:modified>
</cp:coreProperties>
</file>