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39"/>
  </p:notesMasterIdLst>
  <p:sldIdLst>
    <p:sldId id="256" r:id="rId5"/>
    <p:sldId id="293" r:id="rId6"/>
    <p:sldId id="262" r:id="rId7"/>
    <p:sldId id="271" r:id="rId8"/>
    <p:sldId id="263" r:id="rId9"/>
    <p:sldId id="259" r:id="rId10"/>
    <p:sldId id="265" r:id="rId11"/>
    <p:sldId id="267"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69" r:id="rId30"/>
    <p:sldId id="833" r:id="rId31"/>
    <p:sldId id="834" r:id="rId32"/>
    <p:sldId id="1425" r:id="rId33"/>
    <p:sldId id="270" r:id="rId34"/>
    <p:sldId id="292" r:id="rId35"/>
    <p:sldId id="264" r:id="rId36"/>
    <p:sldId id="260" r:id="rId37"/>
    <p:sldId id="26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5537" autoAdjust="0"/>
  </p:normalViewPr>
  <p:slideViewPr>
    <p:cSldViewPr snapToGrid="0" snapToObjects="1">
      <p:cViewPr varScale="1">
        <p:scale>
          <a:sx n="77" d="100"/>
          <a:sy n="77" d="100"/>
        </p:scale>
        <p:origin x="600"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6E2DF-24C7-47F4-8F86-E904F2AB41A4}"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en-CA"/>
        </a:p>
      </dgm:t>
    </dgm:pt>
    <dgm:pt modelId="{8081E43E-2EA3-410C-9E28-4B6A4B4BEA35}">
      <dgm:prSet phldrT="[Text]"/>
      <dgm:spPr>
        <a:solidFill>
          <a:srgbClr val="C00000"/>
        </a:solidFill>
        <a:ln>
          <a:noFill/>
        </a:ln>
      </dgm:spPr>
      <dgm:t>
        <a:bodyPr/>
        <a:lstStyle/>
        <a:p>
          <a:r>
            <a:rPr lang="en-CA" dirty="0"/>
            <a:t>	</a:t>
          </a:r>
        </a:p>
      </dgm:t>
    </dgm:pt>
    <dgm:pt modelId="{9E8F0686-74B4-41DE-A7E7-0795211BAECB}" type="parTrans" cxnId="{E747CB40-9187-491F-BD99-D9F3EE4DFBEB}">
      <dgm:prSet/>
      <dgm:spPr/>
      <dgm:t>
        <a:bodyPr/>
        <a:lstStyle/>
        <a:p>
          <a:endParaRPr lang="en-CA"/>
        </a:p>
      </dgm:t>
    </dgm:pt>
    <dgm:pt modelId="{70178729-BE31-40C5-83FC-832DA6604E8B}" type="sibTrans" cxnId="{E747CB40-9187-491F-BD99-D9F3EE4DFBEB}">
      <dgm:prSet/>
      <dgm:spPr/>
      <dgm:t>
        <a:bodyPr/>
        <a:lstStyle/>
        <a:p>
          <a:endParaRPr lang="en-CA"/>
        </a:p>
      </dgm:t>
    </dgm:pt>
    <dgm:pt modelId="{7EF82554-07DD-45BE-A8F3-914F8FFCFCAE}">
      <dgm:prSet phldrT="[Text]"/>
      <dgm:spPr>
        <a:solidFill>
          <a:srgbClr val="45A7BE"/>
        </a:solidFill>
        <a:ln>
          <a:solidFill>
            <a:srgbClr val="45A7BE"/>
          </a:solidFill>
        </a:ln>
      </dgm:spPr>
      <dgm:t>
        <a:bodyPr/>
        <a:lstStyle/>
        <a:p>
          <a:endParaRPr lang="en-CA" dirty="0"/>
        </a:p>
      </dgm:t>
    </dgm:pt>
    <dgm:pt modelId="{F3E9A496-4B6B-4756-87F5-55C12440BBFE}" type="parTrans" cxnId="{4A6F5D58-3810-4850-A46D-6CA41306E626}">
      <dgm:prSet/>
      <dgm:spPr/>
      <dgm:t>
        <a:bodyPr/>
        <a:lstStyle/>
        <a:p>
          <a:endParaRPr lang="en-CA"/>
        </a:p>
      </dgm:t>
    </dgm:pt>
    <dgm:pt modelId="{DC7613B5-38A7-45E1-97FE-0C62D836EFBE}" type="sibTrans" cxnId="{4A6F5D58-3810-4850-A46D-6CA41306E626}">
      <dgm:prSet/>
      <dgm:spPr/>
      <dgm:t>
        <a:bodyPr/>
        <a:lstStyle/>
        <a:p>
          <a:endParaRPr lang="en-CA"/>
        </a:p>
      </dgm:t>
    </dgm:pt>
    <dgm:pt modelId="{E0E830C0-63A2-4586-836C-09ADF8E41C1D}">
      <dgm:prSet phldrT="[Text]" phldr="1"/>
      <dgm:spPr>
        <a:noFill/>
        <a:ln>
          <a:solidFill>
            <a:schemeClr val="tx1">
              <a:lumMod val="65000"/>
              <a:lumOff val="35000"/>
            </a:schemeClr>
          </a:solidFill>
        </a:ln>
      </dgm:spPr>
      <dgm:t>
        <a:bodyPr/>
        <a:lstStyle/>
        <a:p>
          <a:endParaRPr lang="en-CA" dirty="0">
            <a:latin typeface="Arial" pitchFamily="34" charset="0"/>
            <a:cs typeface="Arial" pitchFamily="34" charset="0"/>
          </a:endParaRPr>
        </a:p>
      </dgm:t>
    </dgm:pt>
    <dgm:pt modelId="{D17DF0FC-6AF4-4A3B-883F-8DD6676698DB}" type="sibTrans" cxnId="{F977A55C-2B0F-4571-BE4D-CD2F8B143CBE}">
      <dgm:prSet/>
      <dgm:spPr/>
      <dgm:t>
        <a:bodyPr/>
        <a:lstStyle/>
        <a:p>
          <a:endParaRPr lang="en-CA"/>
        </a:p>
      </dgm:t>
    </dgm:pt>
    <dgm:pt modelId="{DD48D8CC-9D80-4B21-B9EB-7424C1FBB426}" type="parTrans" cxnId="{F977A55C-2B0F-4571-BE4D-CD2F8B143CBE}">
      <dgm:prSet/>
      <dgm:spPr/>
      <dgm:t>
        <a:bodyPr/>
        <a:lstStyle/>
        <a:p>
          <a:endParaRPr lang="en-CA"/>
        </a:p>
      </dgm:t>
    </dgm:pt>
    <dgm:pt modelId="{BFCDD14D-D539-4775-A1D7-F19EBE1115CB}">
      <dgm:prSet phldrT="[Text]"/>
      <dgm:spPr>
        <a:ln>
          <a:solidFill>
            <a:srgbClr val="C00000"/>
          </a:solidFill>
        </a:ln>
      </dgm:spPr>
      <dgm:t>
        <a:bodyPr/>
        <a:lstStyle/>
        <a:p>
          <a:r>
            <a:rPr lang="en-CA" dirty="0"/>
            <a:t>Currently no legislative provisions requiring workers in any sector or industry to receive the </a:t>
          </a:r>
          <a:r>
            <a:rPr lang="en-CA" dirty="0" err="1"/>
            <a:t>COVID</a:t>
          </a:r>
          <a:r>
            <a:rPr lang="en-CA" dirty="0"/>
            <a:t>-19 vaccination, once available to them</a:t>
          </a:r>
          <a:endParaRPr lang="en-CA" dirty="0">
            <a:latin typeface="Arial" pitchFamily="34" charset="0"/>
            <a:cs typeface="Arial" pitchFamily="34" charset="0"/>
          </a:endParaRPr>
        </a:p>
      </dgm:t>
    </dgm:pt>
    <dgm:pt modelId="{A540C42F-1432-496D-98C1-0AF3FE390181}" type="sibTrans" cxnId="{F80F7AB9-63DD-4746-9122-AC3CB1B00605}">
      <dgm:prSet/>
      <dgm:spPr/>
      <dgm:t>
        <a:bodyPr/>
        <a:lstStyle/>
        <a:p>
          <a:endParaRPr lang="en-CA"/>
        </a:p>
      </dgm:t>
    </dgm:pt>
    <dgm:pt modelId="{8D49F858-4466-43AD-803A-05EFB7864650}" type="parTrans" cxnId="{F80F7AB9-63DD-4746-9122-AC3CB1B00605}">
      <dgm:prSet/>
      <dgm:spPr/>
      <dgm:t>
        <a:bodyPr/>
        <a:lstStyle/>
        <a:p>
          <a:endParaRPr lang="en-CA"/>
        </a:p>
      </dgm:t>
    </dgm:pt>
    <dgm:pt modelId="{A0D8D340-A05C-442C-981B-6F9332C1439E}">
      <dgm:prSet phldrT="[Text]"/>
      <dgm:spPr>
        <a:ln>
          <a:solidFill>
            <a:srgbClr val="45A7BE"/>
          </a:solidFill>
        </a:ln>
      </dgm:spPr>
      <dgm:t>
        <a:bodyPr/>
        <a:lstStyle/>
        <a:p>
          <a:r>
            <a:rPr lang="en-CA" dirty="0">
              <a:latin typeface="Arial" pitchFamily="34" charset="0"/>
              <a:cs typeface="Arial" pitchFamily="34" charset="0"/>
            </a:rPr>
            <a:t>Government not likely to mandate vaccinations</a:t>
          </a:r>
        </a:p>
      </dgm:t>
    </dgm:pt>
    <dgm:pt modelId="{7191FA5B-5F12-4CBC-8CB4-FCE002447289}" type="sibTrans" cxnId="{8F0DE584-C3FE-4663-8683-0D47ECBDE6B7}">
      <dgm:prSet/>
      <dgm:spPr/>
      <dgm:t>
        <a:bodyPr/>
        <a:lstStyle/>
        <a:p>
          <a:endParaRPr lang="en-CA"/>
        </a:p>
      </dgm:t>
    </dgm:pt>
    <dgm:pt modelId="{C43F4C94-A4E2-4901-8F09-418A054DD5CF}" type="parTrans" cxnId="{8F0DE584-C3FE-4663-8683-0D47ECBDE6B7}">
      <dgm:prSet/>
      <dgm:spPr/>
      <dgm:t>
        <a:bodyPr/>
        <a:lstStyle/>
        <a:p>
          <a:endParaRPr lang="en-CA"/>
        </a:p>
      </dgm:t>
    </dgm:pt>
    <dgm:pt modelId="{C26C8BD6-A1EA-4BC5-ACCD-361F279D98E8}">
      <dgm:prSet/>
      <dgm:spPr/>
      <dgm:t>
        <a:bodyPr/>
        <a:lstStyle/>
        <a:p>
          <a:r>
            <a:rPr lang="en-CA" dirty="0">
              <a:latin typeface="Arial" pitchFamily="34" charset="0"/>
              <a:cs typeface="Arial" pitchFamily="34" charset="0"/>
            </a:rPr>
            <a:t>Employer </a:t>
          </a:r>
          <a:r>
            <a:rPr lang="en-CA" dirty="0" err="1">
              <a:latin typeface="Arial" pitchFamily="34" charset="0"/>
              <a:cs typeface="Arial" pitchFamily="34" charset="0"/>
            </a:rPr>
            <a:t>COVID</a:t>
          </a:r>
          <a:r>
            <a:rPr lang="en-CA" dirty="0">
              <a:latin typeface="Arial" pitchFamily="34" charset="0"/>
              <a:cs typeface="Arial" pitchFamily="34" charset="0"/>
            </a:rPr>
            <a:t>-19 protocols</a:t>
          </a:r>
          <a:endParaRPr lang="en-CA" dirty="0"/>
        </a:p>
      </dgm:t>
    </dgm:pt>
    <dgm:pt modelId="{E8C9807E-4541-45CD-84A2-D109DE8CAC14}" type="parTrans" cxnId="{5E923A16-F599-4FCF-93D7-4024E670A541}">
      <dgm:prSet/>
      <dgm:spPr/>
    </dgm:pt>
    <dgm:pt modelId="{AB70A537-A865-44CF-BC33-5384F86AC076}" type="sibTrans" cxnId="{5E923A16-F599-4FCF-93D7-4024E670A541}">
      <dgm:prSet/>
      <dgm:spPr/>
    </dgm:pt>
    <dgm:pt modelId="{344ABDA6-BC92-49FB-8DE2-373775F915B3}" type="pres">
      <dgm:prSet presAssocID="{7206E2DF-24C7-47F4-8F86-E904F2AB41A4}" presName="linearFlow" presStyleCnt="0">
        <dgm:presLayoutVars>
          <dgm:dir/>
          <dgm:animLvl val="lvl"/>
          <dgm:resizeHandles val="exact"/>
        </dgm:presLayoutVars>
      </dgm:prSet>
      <dgm:spPr/>
    </dgm:pt>
    <dgm:pt modelId="{46CB7E56-C265-4469-874B-6297CF0267D0}" type="pres">
      <dgm:prSet presAssocID="{8081E43E-2EA3-410C-9E28-4B6A4B4BEA35}" presName="composite" presStyleCnt="0"/>
      <dgm:spPr/>
    </dgm:pt>
    <dgm:pt modelId="{A1080C48-31A6-4EC6-86D0-733F04078A7A}" type="pres">
      <dgm:prSet presAssocID="{8081E43E-2EA3-410C-9E28-4B6A4B4BEA35}" presName="parentText" presStyleLbl="alignNode1" presStyleIdx="0" presStyleCnt="3">
        <dgm:presLayoutVars>
          <dgm:chMax val="1"/>
          <dgm:bulletEnabled val="1"/>
        </dgm:presLayoutVars>
      </dgm:prSet>
      <dgm:spPr/>
    </dgm:pt>
    <dgm:pt modelId="{54FEF56B-1404-4F9A-B829-59DC41562683}" type="pres">
      <dgm:prSet presAssocID="{8081E43E-2EA3-410C-9E28-4B6A4B4BEA35}" presName="descendantText" presStyleLbl="alignAcc1" presStyleIdx="0" presStyleCnt="3">
        <dgm:presLayoutVars>
          <dgm:bulletEnabled val="1"/>
        </dgm:presLayoutVars>
      </dgm:prSet>
      <dgm:spPr/>
    </dgm:pt>
    <dgm:pt modelId="{AC188429-CEBF-499D-A193-D3CAC8080F4C}" type="pres">
      <dgm:prSet presAssocID="{70178729-BE31-40C5-83FC-832DA6604E8B}" presName="sp" presStyleCnt="0"/>
      <dgm:spPr/>
    </dgm:pt>
    <dgm:pt modelId="{B194A126-DA5D-4FAD-8966-705C55566A14}" type="pres">
      <dgm:prSet presAssocID="{7EF82554-07DD-45BE-A8F3-914F8FFCFCAE}" presName="composite" presStyleCnt="0"/>
      <dgm:spPr/>
    </dgm:pt>
    <dgm:pt modelId="{B17B31FF-CD5D-447A-AD59-A305923D24BA}" type="pres">
      <dgm:prSet presAssocID="{7EF82554-07DD-45BE-A8F3-914F8FFCFCAE}" presName="parentText" presStyleLbl="alignNode1" presStyleIdx="1" presStyleCnt="3">
        <dgm:presLayoutVars>
          <dgm:chMax val="1"/>
          <dgm:bulletEnabled val="1"/>
        </dgm:presLayoutVars>
      </dgm:prSet>
      <dgm:spPr/>
    </dgm:pt>
    <dgm:pt modelId="{5A792780-AD5B-45E1-B23C-89D4DDE141AF}" type="pres">
      <dgm:prSet presAssocID="{7EF82554-07DD-45BE-A8F3-914F8FFCFCAE}" presName="descendantText" presStyleLbl="alignAcc1" presStyleIdx="1" presStyleCnt="3" custLinFactNeighborX="0" custLinFactNeighborY="0">
        <dgm:presLayoutVars>
          <dgm:bulletEnabled val="1"/>
        </dgm:presLayoutVars>
      </dgm:prSet>
      <dgm:spPr/>
    </dgm:pt>
    <dgm:pt modelId="{8D9948BF-EF20-43CC-9569-2C3C68DB5314}" type="pres">
      <dgm:prSet presAssocID="{DC7613B5-38A7-45E1-97FE-0C62D836EFBE}" presName="sp" presStyleCnt="0"/>
      <dgm:spPr/>
    </dgm:pt>
    <dgm:pt modelId="{B8E204B8-B2E0-446D-8051-578A2B28FE06}" type="pres">
      <dgm:prSet presAssocID="{E0E830C0-63A2-4586-836C-09ADF8E41C1D}" presName="composite" presStyleCnt="0"/>
      <dgm:spPr/>
    </dgm:pt>
    <dgm:pt modelId="{C44D395D-7E40-4B3A-A83D-E3A9FF8AC876}" type="pres">
      <dgm:prSet presAssocID="{E0E830C0-63A2-4586-836C-09ADF8E41C1D}" presName="parentText" presStyleLbl="alignNode1" presStyleIdx="2" presStyleCnt="3">
        <dgm:presLayoutVars>
          <dgm:chMax val="1"/>
          <dgm:bulletEnabled val="1"/>
        </dgm:presLayoutVars>
      </dgm:prSet>
      <dgm:spPr/>
    </dgm:pt>
    <dgm:pt modelId="{25A4DC21-D3AE-4861-8438-93580B419904}" type="pres">
      <dgm:prSet presAssocID="{E0E830C0-63A2-4586-836C-09ADF8E41C1D}" presName="descendantText" presStyleLbl="alignAcc1" presStyleIdx="2" presStyleCnt="3">
        <dgm:presLayoutVars>
          <dgm:bulletEnabled val="1"/>
        </dgm:presLayoutVars>
      </dgm:prSet>
      <dgm:spPr/>
    </dgm:pt>
  </dgm:ptLst>
  <dgm:cxnLst>
    <dgm:cxn modelId="{5E923A16-F599-4FCF-93D7-4024E670A541}" srcId="{E0E830C0-63A2-4586-836C-09ADF8E41C1D}" destId="{C26C8BD6-A1EA-4BC5-ACCD-361F279D98E8}" srcOrd="0" destOrd="0" parTransId="{E8C9807E-4541-45CD-84A2-D109DE8CAC14}" sibTransId="{AB70A537-A865-44CF-BC33-5384F86AC076}"/>
    <dgm:cxn modelId="{E747CB40-9187-491F-BD99-D9F3EE4DFBEB}" srcId="{7206E2DF-24C7-47F4-8F86-E904F2AB41A4}" destId="{8081E43E-2EA3-410C-9E28-4B6A4B4BEA35}" srcOrd="0" destOrd="0" parTransId="{9E8F0686-74B4-41DE-A7E7-0795211BAECB}" sibTransId="{70178729-BE31-40C5-83FC-832DA6604E8B}"/>
    <dgm:cxn modelId="{F977A55C-2B0F-4571-BE4D-CD2F8B143CBE}" srcId="{7206E2DF-24C7-47F4-8F86-E904F2AB41A4}" destId="{E0E830C0-63A2-4586-836C-09ADF8E41C1D}" srcOrd="2" destOrd="0" parTransId="{DD48D8CC-9D80-4B21-B9EB-7424C1FBB426}" sibTransId="{D17DF0FC-6AF4-4A3B-883F-8DD6676698DB}"/>
    <dgm:cxn modelId="{4126C573-2033-4FDE-B920-6CD5483A2F42}" type="presOf" srcId="{A0D8D340-A05C-442C-981B-6F9332C1439E}" destId="{5A792780-AD5B-45E1-B23C-89D4DDE141AF}" srcOrd="0" destOrd="0" presId="urn:microsoft.com/office/officeart/2005/8/layout/chevron2"/>
    <dgm:cxn modelId="{4A6F5D58-3810-4850-A46D-6CA41306E626}" srcId="{7206E2DF-24C7-47F4-8F86-E904F2AB41A4}" destId="{7EF82554-07DD-45BE-A8F3-914F8FFCFCAE}" srcOrd="1" destOrd="0" parTransId="{F3E9A496-4B6B-4756-87F5-55C12440BBFE}" sibTransId="{DC7613B5-38A7-45E1-97FE-0C62D836EFBE}"/>
    <dgm:cxn modelId="{1628ED5A-6C5E-445F-9F68-3B74A7B74E7D}" type="presOf" srcId="{7EF82554-07DD-45BE-A8F3-914F8FFCFCAE}" destId="{B17B31FF-CD5D-447A-AD59-A305923D24BA}" srcOrd="0" destOrd="0" presId="urn:microsoft.com/office/officeart/2005/8/layout/chevron2"/>
    <dgm:cxn modelId="{1FC87D81-BFA9-411F-8599-852F4DDF0404}" type="presOf" srcId="{E0E830C0-63A2-4586-836C-09ADF8E41C1D}" destId="{C44D395D-7E40-4B3A-A83D-E3A9FF8AC876}" srcOrd="0" destOrd="0" presId="urn:microsoft.com/office/officeart/2005/8/layout/chevron2"/>
    <dgm:cxn modelId="{8F0DE584-C3FE-4663-8683-0D47ECBDE6B7}" srcId="{7EF82554-07DD-45BE-A8F3-914F8FFCFCAE}" destId="{A0D8D340-A05C-442C-981B-6F9332C1439E}" srcOrd="0" destOrd="0" parTransId="{C43F4C94-A4E2-4901-8F09-418A054DD5CF}" sibTransId="{7191FA5B-5F12-4CBC-8CB4-FCE002447289}"/>
    <dgm:cxn modelId="{78BBB193-5092-4304-B235-34B6EA88D397}" type="presOf" srcId="{8081E43E-2EA3-410C-9E28-4B6A4B4BEA35}" destId="{A1080C48-31A6-4EC6-86D0-733F04078A7A}" srcOrd="0" destOrd="0" presId="urn:microsoft.com/office/officeart/2005/8/layout/chevron2"/>
    <dgm:cxn modelId="{605D63B2-1E0C-46A4-9C04-570FC1AACC57}" type="presOf" srcId="{BFCDD14D-D539-4775-A1D7-F19EBE1115CB}" destId="{54FEF56B-1404-4F9A-B829-59DC41562683}" srcOrd="0" destOrd="0" presId="urn:microsoft.com/office/officeart/2005/8/layout/chevron2"/>
    <dgm:cxn modelId="{F80F7AB9-63DD-4746-9122-AC3CB1B00605}" srcId="{8081E43E-2EA3-410C-9E28-4B6A4B4BEA35}" destId="{BFCDD14D-D539-4775-A1D7-F19EBE1115CB}" srcOrd="0" destOrd="0" parTransId="{8D49F858-4466-43AD-803A-05EFB7864650}" sibTransId="{A540C42F-1432-496D-98C1-0AF3FE390181}"/>
    <dgm:cxn modelId="{F78BA4C8-EE7A-4F28-A69F-0BD76EE5C33E}" type="presOf" srcId="{7206E2DF-24C7-47F4-8F86-E904F2AB41A4}" destId="{344ABDA6-BC92-49FB-8DE2-373775F915B3}" srcOrd="0" destOrd="0" presId="urn:microsoft.com/office/officeart/2005/8/layout/chevron2"/>
    <dgm:cxn modelId="{DE095EE4-AF32-47C7-B292-F960F9FB59F1}" type="presOf" srcId="{C26C8BD6-A1EA-4BC5-ACCD-361F279D98E8}" destId="{25A4DC21-D3AE-4861-8438-93580B419904}" srcOrd="0" destOrd="0" presId="urn:microsoft.com/office/officeart/2005/8/layout/chevron2"/>
    <dgm:cxn modelId="{BC0DCD8F-F6A7-4D91-8D1B-52DC63A9531D}" type="presParOf" srcId="{344ABDA6-BC92-49FB-8DE2-373775F915B3}" destId="{46CB7E56-C265-4469-874B-6297CF0267D0}" srcOrd="0" destOrd="0" presId="urn:microsoft.com/office/officeart/2005/8/layout/chevron2"/>
    <dgm:cxn modelId="{4AA9000A-0F2A-4E26-B3A8-5FBF7D08C5BC}" type="presParOf" srcId="{46CB7E56-C265-4469-874B-6297CF0267D0}" destId="{A1080C48-31A6-4EC6-86D0-733F04078A7A}" srcOrd="0" destOrd="0" presId="urn:microsoft.com/office/officeart/2005/8/layout/chevron2"/>
    <dgm:cxn modelId="{A96EFCF7-A4AD-44B2-9276-B90D8A343E3B}" type="presParOf" srcId="{46CB7E56-C265-4469-874B-6297CF0267D0}" destId="{54FEF56B-1404-4F9A-B829-59DC41562683}" srcOrd="1" destOrd="0" presId="urn:microsoft.com/office/officeart/2005/8/layout/chevron2"/>
    <dgm:cxn modelId="{9A8D231F-3336-4C2F-B3B4-B3AAE2235FE1}" type="presParOf" srcId="{344ABDA6-BC92-49FB-8DE2-373775F915B3}" destId="{AC188429-CEBF-499D-A193-D3CAC8080F4C}" srcOrd="1" destOrd="0" presId="urn:microsoft.com/office/officeart/2005/8/layout/chevron2"/>
    <dgm:cxn modelId="{5CAD82FE-40E7-4FAB-A4D1-D35EA88611A0}" type="presParOf" srcId="{344ABDA6-BC92-49FB-8DE2-373775F915B3}" destId="{B194A126-DA5D-4FAD-8966-705C55566A14}" srcOrd="2" destOrd="0" presId="urn:microsoft.com/office/officeart/2005/8/layout/chevron2"/>
    <dgm:cxn modelId="{ABCA8630-94E1-43A7-AC86-2B1AD0C83CAC}" type="presParOf" srcId="{B194A126-DA5D-4FAD-8966-705C55566A14}" destId="{B17B31FF-CD5D-447A-AD59-A305923D24BA}" srcOrd="0" destOrd="0" presId="urn:microsoft.com/office/officeart/2005/8/layout/chevron2"/>
    <dgm:cxn modelId="{EE5B65A0-1082-41F1-A802-17C289B92C60}" type="presParOf" srcId="{B194A126-DA5D-4FAD-8966-705C55566A14}" destId="{5A792780-AD5B-45E1-B23C-89D4DDE141AF}" srcOrd="1" destOrd="0" presId="urn:microsoft.com/office/officeart/2005/8/layout/chevron2"/>
    <dgm:cxn modelId="{6D932D2F-7B5B-4166-81AC-AFC0D470684B}" type="presParOf" srcId="{344ABDA6-BC92-49FB-8DE2-373775F915B3}" destId="{8D9948BF-EF20-43CC-9569-2C3C68DB5314}" srcOrd="3" destOrd="0" presId="urn:microsoft.com/office/officeart/2005/8/layout/chevron2"/>
    <dgm:cxn modelId="{33FE0FB9-7CF9-43A9-BBF7-287317D0B21F}" type="presParOf" srcId="{344ABDA6-BC92-49FB-8DE2-373775F915B3}" destId="{B8E204B8-B2E0-446D-8051-578A2B28FE06}" srcOrd="4" destOrd="0" presId="urn:microsoft.com/office/officeart/2005/8/layout/chevron2"/>
    <dgm:cxn modelId="{BE95D78B-493F-4091-AA0F-33F293D4F751}" type="presParOf" srcId="{B8E204B8-B2E0-446D-8051-578A2B28FE06}" destId="{C44D395D-7E40-4B3A-A83D-E3A9FF8AC876}" srcOrd="0" destOrd="0" presId="urn:microsoft.com/office/officeart/2005/8/layout/chevron2"/>
    <dgm:cxn modelId="{82AD7318-3FEC-44C4-9A92-49B1A5F92E9A}" type="presParOf" srcId="{B8E204B8-B2E0-446D-8051-578A2B28FE06}" destId="{25A4DC21-D3AE-4861-8438-93580B41990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EA98CC-64CE-4831-8652-A8C999E3A651}" type="doc">
      <dgm:prSet loTypeId="urn:microsoft.com/office/officeart/2005/8/layout/vList3#1" loCatId="list" qsTypeId="urn:microsoft.com/office/officeart/2005/8/quickstyle/simple1" qsCatId="simple" csTypeId="urn:microsoft.com/office/officeart/2005/8/colors/accent1_2" csCatId="accent1" phldr="1"/>
      <dgm:spPr/>
    </dgm:pt>
    <dgm:pt modelId="{29C05C26-996B-47B5-A7FE-B4D0C58096E7}">
      <dgm:prSet phldrT="[Text]"/>
      <dgm:spPr/>
      <dgm:t>
        <a:bodyPr/>
        <a:lstStyle/>
        <a:p>
          <a:pPr algn="l"/>
          <a:r>
            <a:rPr lang="en-CA" dirty="0">
              <a:latin typeface="Arial" pitchFamily="34" charset="0"/>
              <a:cs typeface="Arial" pitchFamily="34" charset="0"/>
            </a:rPr>
            <a:t>Consent to Medical Treatment</a:t>
          </a:r>
        </a:p>
      </dgm:t>
    </dgm:pt>
    <dgm:pt modelId="{31EB7E90-F51A-4C6C-B6DF-55558B9CC231}" type="parTrans" cxnId="{7EF981DF-52E2-4054-B814-1B709F74392D}">
      <dgm:prSet/>
      <dgm:spPr/>
      <dgm:t>
        <a:bodyPr/>
        <a:lstStyle/>
        <a:p>
          <a:endParaRPr lang="en-CA"/>
        </a:p>
      </dgm:t>
    </dgm:pt>
    <dgm:pt modelId="{96810B4B-88EC-4700-83FF-4F6F643BC38E}" type="sibTrans" cxnId="{7EF981DF-52E2-4054-B814-1B709F74392D}">
      <dgm:prSet/>
      <dgm:spPr/>
      <dgm:t>
        <a:bodyPr/>
        <a:lstStyle/>
        <a:p>
          <a:endParaRPr lang="en-CA"/>
        </a:p>
      </dgm:t>
    </dgm:pt>
    <dgm:pt modelId="{F5C1BDA3-F274-4CEC-8583-AD92EBED2602}">
      <dgm:prSet phldrT="[Text]"/>
      <dgm:spPr/>
      <dgm:t>
        <a:bodyPr/>
        <a:lstStyle/>
        <a:p>
          <a:pPr algn="l"/>
          <a:r>
            <a:rPr lang="en-CA" dirty="0">
              <a:latin typeface="Arial" pitchFamily="34" charset="0"/>
              <a:cs typeface="Arial" pitchFamily="34" charset="0"/>
            </a:rPr>
            <a:t>Civil Action: Assault/Battery</a:t>
          </a:r>
        </a:p>
      </dgm:t>
    </dgm:pt>
    <dgm:pt modelId="{DA23D4D9-93C5-4621-B673-88EFCCE61E18}" type="parTrans" cxnId="{DA4DFADA-504A-454D-92FD-78EABDC59073}">
      <dgm:prSet/>
      <dgm:spPr/>
      <dgm:t>
        <a:bodyPr/>
        <a:lstStyle/>
        <a:p>
          <a:endParaRPr lang="en-CA"/>
        </a:p>
      </dgm:t>
    </dgm:pt>
    <dgm:pt modelId="{94381749-4760-46F5-ABBE-5D4EF7F6E61A}" type="sibTrans" cxnId="{DA4DFADA-504A-454D-92FD-78EABDC59073}">
      <dgm:prSet/>
      <dgm:spPr/>
      <dgm:t>
        <a:bodyPr/>
        <a:lstStyle/>
        <a:p>
          <a:endParaRPr lang="en-CA"/>
        </a:p>
      </dgm:t>
    </dgm:pt>
    <dgm:pt modelId="{2AD5C6D3-E71E-4198-A712-62BA722B12AA}">
      <dgm:prSet phldrT="[Text]"/>
      <dgm:spPr/>
      <dgm:t>
        <a:bodyPr/>
        <a:lstStyle/>
        <a:p>
          <a:pPr algn="l"/>
          <a:r>
            <a:rPr lang="en-CA" dirty="0">
              <a:latin typeface="Arial" pitchFamily="34" charset="0"/>
              <a:cs typeface="Arial" pitchFamily="34" charset="0"/>
            </a:rPr>
            <a:t>Informed Consent</a:t>
          </a:r>
        </a:p>
      </dgm:t>
    </dgm:pt>
    <dgm:pt modelId="{EB92FD9B-C9D3-4AD8-9842-B73AF60F22E2}" type="parTrans" cxnId="{181BB571-19B5-40AE-B6A6-3C134F3F41C1}">
      <dgm:prSet/>
      <dgm:spPr/>
      <dgm:t>
        <a:bodyPr/>
        <a:lstStyle/>
        <a:p>
          <a:endParaRPr lang="en-CA"/>
        </a:p>
      </dgm:t>
    </dgm:pt>
    <dgm:pt modelId="{873E205B-5EC6-42D4-889B-245B98B7B134}" type="sibTrans" cxnId="{181BB571-19B5-40AE-B6A6-3C134F3F41C1}">
      <dgm:prSet/>
      <dgm:spPr/>
      <dgm:t>
        <a:bodyPr/>
        <a:lstStyle/>
        <a:p>
          <a:endParaRPr lang="en-CA"/>
        </a:p>
      </dgm:t>
    </dgm:pt>
    <dgm:pt modelId="{772005AE-EE1D-402B-8BC2-30F6CE61FAD5}">
      <dgm:prSet phldrT="[Text]"/>
      <dgm:spPr/>
      <dgm:t>
        <a:bodyPr/>
        <a:lstStyle/>
        <a:p>
          <a:pPr algn="l"/>
          <a:r>
            <a:rPr lang="en-CA" dirty="0">
              <a:latin typeface="Arial" pitchFamily="34" charset="0"/>
              <a:cs typeface="Arial" pitchFamily="34" charset="0"/>
            </a:rPr>
            <a:t>Occupational Health and Safety</a:t>
          </a:r>
        </a:p>
      </dgm:t>
    </dgm:pt>
    <dgm:pt modelId="{ECF3CD5B-93F0-4AB3-A6ED-677BE5801230}" type="parTrans" cxnId="{78383934-27A7-4AED-88A3-3C9321D9CDFD}">
      <dgm:prSet/>
      <dgm:spPr/>
      <dgm:t>
        <a:bodyPr/>
        <a:lstStyle/>
        <a:p>
          <a:endParaRPr lang="en-CA"/>
        </a:p>
      </dgm:t>
    </dgm:pt>
    <dgm:pt modelId="{C81C177C-7F8D-4494-B260-CA64B74D60AC}" type="sibTrans" cxnId="{78383934-27A7-4AED-88A3-3C9321D9CDFD}">
      <dgm:prSet/>
      <dgm:spPr/>
      <dgm:t>
        <a:bodyPr/>
        <a:lstStyle/>
        <a:p>
          <a:endParaRPr lang="en-CA"/>
        </a:p>
      </dgm:t>
    </dgm:pt>
    <dgm:pt modelId="{9617E39D-25BC-45F9-A367-D73459662933}" type="pres">
      <dgm:prSet presAssocID="{7BEA98CC-64CE-4831-8652-A8C999E3A651}" presName="linearFlow" presStyleCnt="0">
        <dgm:presLayoutVars>
          <dgm:dir/>
          <dgm:resizeHandles val="exact"/>
        </dgm:presLayoutVars>
      </dgm:prSet>
      <dgm:spPr/>
    </dgm:pt>
    <dgm:pt modelId="{171CBF3F-2FAC-4D27-9AF7-3C898F7E8F57}" type="pres">
      <dgm:prSet presAssocID="{29C05C26-996B-47B5-A7FE-B4D0C58096E7}" presName="composite" presStyleCnt="0"/>
      <dgm:spPr/>
    </dgm:pt>
    <dgm:pt modelId="{A667BA7B-19F0-4959-8E4A-BF74ADE44FF8}" type="pres">
      <dgm:prSet presAssocID="{29C05C26-996B-47B5-A7FE-B4D0C58096E7}" presName="imgShp" presStyleLbl="fgImgPlace1" presStyleIdx="0" presStyleCnt="4"/>
      <dgm:spPr/>
    </dgm:pt>
    <dgm:pt modelId="{8057B84F-BC8E-4EA7-82FA-5B6C49B97489}" type="pres">
      <dgm:prSet presAssocID="{29C05C26-996B-47B5-A7FE-B4D0C58096E7}" presName="txShp" presStyleLbl="node1" presStyleIdx="0" presStyleCnt="4">
        <dgm:presLayoutVars>
          <dgm:bulletEnabled val="1"/>
        </dgm:presLayoutVars>
      </dgm:prSet>
      <dgm:spPr/>
    </dgm:pt>
    <dgm:pt modelId="{86D24D9E-985E-4CB0-BA82-A9B65E797BFE}" type="pres">
      <dgm:prSet presAssocID="{96810B4B-88EC-4700-83FF-4F6F643BC38E}" presName="spacing" presStyleCnt="0"/>
      <dgm:spPr/>
    </dgm:pt>
    <dgm:pt modelId="{D62AD4DE-54DF-427A-9542-E60FE98D3AEF}" type="pres">
      <dgm:prSet presAssocID="{F5C1BDA3-F274-4CEC-8583-AD92EBED2602}" presName="composite" presStyleCnt="0"/>
      <dgm:spPr/>
    </dgm:pt>
    <dgm:pt modelId="{0227C07B-2F0C-4EE2-BFC8-E0EF43D78D56}" type="pres">
      <dgm:prSet presAssocID="{F5C1BDA3-F274-4CEC-8583-AD92EBED2602}" presName="imgShp" presStyleLbl="fgImgPlace1" presStyleIdx="1" presStyleCnt="4"/>
      <dgm:spPr/>
    </dgm:pt>
    <dgm:pt modelId="{D85ABC91-4993-4C99-8EB1-2C14DE69CCAD}" type="pres">
      <dgm:prSet presAssocID="{F5C1BDA3-F274-4CEC-8583-AD92EBED2602}" presName="txShp" presStyleLbl="node1" presStyleIdx="1" presStyleCnt="4">
        <dgm:presLayoutVars>
          <dgm:bulletEnabled val="1"/>
        </dgm:presLayoutVars>
      </dgm:prSet>
      <dgm:spPr/>
    </dgm:pt>
    <dgm:pt modelId="{B53E2BFB-F6E7-41BB-85AA-7519234328FB}" type="pres">
      <dgm:prSet presAssocID="{94381749-4760-46F5-ABBE-5D4EF7F6E61A}" presName="spacing" presStyleCnt="0"/>
      <dgm:spPr/>
    </dgm:pt>
    <dgm:pt modelId="{023D88E4-9DC5-48D5-BD85-FC8061AC2B06}" type="pres">
      <dgm:prSet presAssocID="{2AD5C6D3-E71E-4198-A712-62BA722B12AA}" presName="composite" presStyleCnt="0"/>
      <dgm:spPr/>
    </dgm:pt>
    <dgm:pt modelId="{CD9EDA2F-04A2-4277-B1A3-AA1E94400222}" type="pres">
      <dgm:prSet presAssocID="{2AD5C6D3-E71E-4198-A712-62BA722B12AA}" presName="imgShp" presStyleLbl="fgImgPlace1" presStyleIdx="2" presStyleCnt="4"/>
      <dgm:spPr/>
    </dgm:pt>
    <dgm:pt modelId="{0BC2D86B-1EF5-43BC-8D26-78E252E37A74}" type="pres">
      <dgm:prSet presAssocID="{2AD5C6D3-E71E-4198-A712-62BA722B12AA}" presName="txShp" presStyleLbl="node1" presStyleIdx="2" presStyleCnt="4">
        <dgm:presLayoutVars>
          <dgm:bulletEnabled val="1"/>
        </dgm:presLayoutVars>
      </dgm:prSet>
      <dgm:spPr/>
    </dgm:pt>
    <dgm:pt modelId="{5CB29231-6B1E-4A5C-94C1-03DD3C61AF09}" type="pres">
      <dgm:prSet presAssocID="{873E205B-5EC6-42D4-889B-245B98B7B134}" presName="spacing" presStyleCnt="0"/>
      <dgm:spPr/>
    </dgm:pt>
    <dgm:pt modelId="{858F4A43-ACFB-4D19-9ECB-0E17AFA2F504}" type="pres">
      <dgm:prSet presAssocID="{772005AE-EE1D-402B-8BC2-30F6CE61FAD5}" presName="composite" presStyleCnt="0"/>
      <dgm:spPr/>
    </dgm:pt>
    <dgm:pt modelId="{60C64248-CB04-480D-8142-57E72C8346B6}" type="pres">
      <dgm:prSet presAssocID="{772005AE-EE1D-402B-8BC2-30F6CE61FAD5}" presName="imgShp" presStyleLbl="fgImgPlace1" presStyleIdx="3" presStyleCnt="4"/>
      <dgm:spPr/>
    </dgm:pt>
    <dgm:pt modelId="{6B1DE7B2-E3EF-48BA-BBD3-473A39C46C47}" type="pres">
      <dgm:prSet presAssocID="{772005AE-EE1D-402B-8BC2-30F6CE61FAD5}" presName="txShp" presStyleLbl="node1" presStyleIdx="3" presStyleCnt="4">
        <dgm:presLayoutVars>
          <dgm:bulletEnabled val="1"/>
        </dgm:presLayoutVars>
      </dgm:prSet>
      <dgm:spPr/>
    </dgm:pt>
  </dgm:ptLst>
  <dgm:cxnLst>
    <dgm:cxn modelId="{65877107-ED36-428A-A117-8C373A046544}" type="presOf" srcId="{2AD5C6D3-E71E-4198-A712-62BA722B12AA}" destId="{0BC2D86B-1EF5-43BC-8D26-78E252E37A74}" srcOrd="0" destOrd="0" presId="urn:microsoft.com/office/officeart/2005/8/layout/vList3#1"/>
    <dgm:cxn modelId="{BCC83813-7BB7-4F09-B173-751ABA7E0037}" type="presOf" srcId="{F5C1BDA3-F274-4CEC-8583-AD92EBED2602}" destId="{D85ABC91-4993-4C99-8EB1-2C14DE69CCAD}" srcOrd="0" destOrd="0" presId="urn:microsoft.com/office/officeart/2005/8/layout/vList3#1"/>
    <dgm:cxn modelId="{78383934-27A7-4AED-88A3-3C9321D9CDFD}" srcId="{7BEA98CC-64CE-4831-8652-A8C999E3A651}" destId="{772005AE-EE1D-402B-8BC2-30F6CE61FAD5}" srcOrd="3" destOrd="0" parTransId="{ECF3CD5B-93F0-4AB3-A6ED-677BE5801230}" sibTransId="{C81C177C-7F8D-4494-B260-CA64B74D60AC}"/>
    <dgm:cxn modelId="{68D7B145-9A77-4B09-8D2F-D2D1A2FCE6B9}" type="presOf" srcId="{7BEA98CC-64CE-4831-8652-A8C999E3A651}" destId="{9617E39D-25BC-45F9-A367-D73459662933}" srcOrd="0" destOrd="0" presId="urn:microsoft.com/office/officeart/2005/8/layout/vList3#1"/>
    <dgm:cxn modelId="{181BB571-19B5-40AE-B6A6-3C134F3F41C1}" srcId="{7BEA98CC-64CE-4831-8652-A8C999E3A651}" destId="{2AD5C6D3-E71E-4198-A712-62BA722B12AA}" srcOrd="2" destOrd="0" parTransId="{EB92FD9B-C9D3-4AD8-9842-B73AF60F22E2}" sibTransId="{873E205B-5EC6-42D4-889B-245B98B7B134}"/>
    <dgm:cxn modelId="{3D6FD253-3257-4D4D-9830-68D036635901}" type="presOf" srcId="{29C05C26-996B-47B5-A7FE-B4D0C58096E7}" destId="{8057B84F-BC8E-4EA7-82FA-5B6C49B97489}" srcOrd="0" destOrd="0" presId="urn:microsoft.com/office/officeart/2005/8/layout/vList3#1"/>
    <dgm:cxn modelId="{1A439AB6-40B0-461C-8F28-0F331B1B4E60}" type="presOf" srcId="{772005AE-EE1D-402B-8BC2-30F6CE61FAD5}" destId="{6B1DE7B2-E3EF-48BA-BBD3-473A39C46C47}" srcOrd="0" destOrd="0" presId="urn:microsoft.com/office/officeart/2005/8/layout/vList3#1"/>
    <dgm:cxn modelId="{DA4DFADA-504A-454D-92FD-78EABDC59073}" srcId="{7BEA98CC-64CE-4831-8652-A8C999E3A651}" destId="{F5C1BDA3-F274-4CEC-8583-AD92EBED2602}" srcOrd="1" destOrd="0" parTransId="{DA23D4D9-93C5-4621-B673-88EFCCE61E18}" sibTransId="{94381749-4760-46F5-ABBE-5D4EF7F6E61A}"/>
    <dgm:cxn modelId="{7EF981DF-52E2-4054-B814-1B709F74392D}" srcId="{7BEA98CC-64CE-4831-8652-A8C999E3A651}" destId="{29C05C26-996B-47B5-A7FE-B4D0C58096E7}" srcOrd="0" destOrd="0" parTransId="{31EB7E90-F51A-4C6C-B6DF-55558B9CC231}" sibTransId="{96810B4B-88EC-4700-83FF-4F6F643BC38E}"/>
    <dgm:cxn modelId="{7E596EE1-478C-4CA5-94BB-F6B7ECA2A0E2}" type="presParOf" srcId="{9617E39D-25BC-45F9-A367-D73459662933}" destId="{171CBF3F-2FAC-4D27-9AF7-3C898F7E8F57}" srcOrd="0" destOrd="0" presId="urn:microsoft.com/office/officeart/2005/8/layout/vList3#1"/>
    <dgm:cxn modelId="{2F8EDD34-9425-4525-AC32-359F064D119F}" type="presParOf" srcId="{171CBF3F-2FAC-4D27-9AF7-3C898F7E8F57}" destId="{A667BA7B-19F0-4959-8E4A-BF74ADE44FF8}" srcOrd="0" destOrd="0" presId="urn:microsoft.com/office/officeart/2005/8/layout/vList3#1"/>
    <dgm:cxn modelId="{E7FB804B-BBDE-4465-A617-B847696D1D8D}" type="presParOf" srcId="{171CBF3F-2FAC-4D27-9AF7-3C898F7E8F57}" destId="{8057B84F-BC8E-4EA7-82FA-5B6C49B97489}" srcOrd="1" destOrd="0" presId="urn:microsoft.com/office/officeart/2005/8/layout/vList3#1"/>
    <dgm:cxn modelId="{E1C96F7A-41B3-48ED-8A44-4D89D8972AB9}" type="presParOf" srcId="{9617E39D-25BC-45F9-A367-D73459662933}" destId="{86D24D9E-985E-4CB0-BA82-A9B65E797BFE}" srcOrd="1" destOrd="0" presId="urn:microsoft.com/office/officeart/2005/8/layout/vList3#1"/>
    <dgm:cxn modelId="{A970575D-B264-4A80-B50A-7F5A5AAA4DB4}" type="presParOf" srcId="{9617E39D-25BC-45F9-A367-D73459662933}" destId="{D62AD4DE-54DF-427A-9542-E60FE98D3AEF}" srcOrd="2" destOrd="0" presId="urn:microsoft.com/office/officeart/2005/8/layout/vList3#1"/>
    <dgm:cxn modelId="{D20EF1A5-893E-4F71-82CF-A3B26083B8A9}" type="presParOf" srcId="{D62AD4DE-54DF-427A-9542-E60FE98D3AEF}" destId="{0227C07B-2F0C-4EE2-BFC8-E0EF43D78D56}" srcOrd="0" destOrd="0" presId="urn:microsoft.com/office/officeart/2005/8/layout/vList3#1"/>
    <dgm:cxn modelId="{7CC69233-DB9D-42AA-8FDF-19B5A566D4DD}" type="presParOf" srcId="{D62AD4DE-54DF-427A-9542-E60FE98D3AEF}" destId="{D85ABC91-4993-4C99-8EB1-2C14DE69CCAD}" srcOrd="1" destOrd="0" presId="urn:microsoft.com/office/officeart/2005/8/layout/vList3#1"/>
    <dgm:cxn modelId="{2187E392-AD7E-44AB-A9A5-10F90CB34B58}" type="presParOf" srcId="{9617E39D-25BC-45F9-A367-D73459662933}" destId="{B53E2BFB-F6E7-41BB-85AA-7519234328FB}" srcOrd="3" destOrd="0" presId="urn:microsoft.com/office/officeart/2005/8/layout/vList3#1"/>
    <dgm:cxn modelId="{18E01A6D-5455-4F78-9272-BEB5DF28BA6F}" type="presParOf" srcId="{9617E39D-25BC-45F9-A367-D73459662933}" destId="{023D88E4-9DC5-48D5-BD85-FC8061AC2B06}" srcOrd="4" destOrd="0" presId="urn:microsoft.com/office/officeart/2005/8/layout/vList3#1"/>
    <dgm:cxn modelId="{6CFD9C54-6589-4C44-852A-046E85A003E1}" type="presParOf" srcId="{023D88E4-9DC5-48D5-BD85-FC8061AC2B06}" destId="{CD9EDA2F-04A2-4277-B1A3-AA1E94400222}" srcOrd="0" destOrd="0" presId="urn:microsoft.com/office/officeart/2005/8/layout/vList3#1"/>
    <dgm:cxn modelId="{B66D0849-96E6-445A-92CC-CDD83FF7AC69}" type="presParOf" srcId="{023D88E4-9DC5-48D5-BD85-FC8061AC2B06}" destId="{0BC2D86B-1EF5-43BC-8D26-78E252E37A74}" srcOrd="1" destOrd="0" presId="urn:microsoft.com/office/officeart/2005/8/layout/vList3#1"/>
    <dgm:cxn modelId="{9CEE0D9A-A312-48A9-82D0-576DD74BAF20}" type="presParOf" srcId="{9617E39D-25BC-45F9-A367-D73459662933}" destId="{5CB29231-6B1E-4A5C-94C1-03DD3C61AF09}" srcOrd="5" destOrd="0" presId="urn:microsoft.com/office/officeart/2005/8/layout/vList3#1"/>
    <dgm:cxn modelId="{F0D279AA-A972-4E27-B775-FA97577E18C6}" type="presParOf" srcId="{9617E39D-25BC-45F9-A367-D73459662933}" destId="{858F4A43-ACFB-4D19-9ECB-0E17AFA2F504}" srcOrd="6" destOrd="0" presId="urn:microsoft.com/office/officeart/2005/8/layout/vList3#1"/>
    <dgm:cxn modelId="{644133E4-9C96-4BDB-949A-570817A0C84D}" type="presParOf" srcId="{858F4A43-ACFB-4D19-9ECB-0E17AFA2F504}" destId="{60C64248-CB04-480D-8142-57E72C8346B6}" srcOrd="0" destOrd="0" presId="urn:microsoft.com/office/officeart/2005/8/layout/vList3#1"/>
    <dgm:cxn modelId="{E6C7A4E4-035C-4BD8-9686-73A4F8C65AEF}" type="presParOf" srcId="{858F4A43-ACFB-4D19-9ECB-0E17AFA2F504}" destId="{6B1DE7B2-E3EF-48BA-BBD3-473A39C46C4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EA98CC-64CE-4831-8652-A8C999E3A651}" type="doc">
      <dgm:prSet loTypeId="urn:microsoft.com/office/officeart/2005/8/layout/vList3#1" loCatId="list" qsTypeId="urn:microsoft.com/office/officeart/2005/8/quickstyle/simple1" qsCatId="simple" csTypeId="urn:microsoft.com/office/officeart/2005/8/colors/accent1_2" csCatId="accent1" phldr="1"/>
      <dgm:spPr/>
    </dgm:pt>
    <dgm:pt modelId="{29C05C26-996B-47B5-A7FE-B4D0C58096E7}">
      <dgm:prSet phldrT="[Text]"/>
      <dgm:spPr/>
      <dgm:t>
        <a:bodyPr/>
        <a:lstStyle/>
        <a:p>
          <a:pPr algn="l"/>
          <a:r>
            <a:rPr lang="en-CA" dirty="0">
              <a:latin typeface="Arial" pitchFamily="34" charset="0"/>
              <a:cs typeface="Arial" pitchFamily="34" charset="0"/>
            </a:rPr>
            <a:t>Protocol encourages vaccination</a:t>
          </a:r>
        </a:p>
      </dgm:t>
    </dgm:pt>
    <dgm:pt modelId="{31EB7E90-F51A-4C6C-B6DF-55558B9CC231}" type="parTrans" cxnId="{7EF981DF-52E2-4054-B814-1B709F74392D}">
      <dgm:prSet/>
      <dgm:spPr/>
      <dgm:t>
        <a:bodyPr/>
        <a:lstStyle/>
        <a:p>
          <a:endParaRPr lang="en-CA"/>
        </a:p>
      </dgm:t>
    </dgm:pt>
    <dgm:pt modelId="{96810B4B-88EC-4700-83FF-4F6F643BC38E}" type="sibTrans" cxnId="{7EF981DF-52E2-4054-B814-1B709F74392D}">
      <dgm:prSet/>
      <dgm:spPr/>
      <dgm:t>
        <a:bodyPr/>
        <a:lstStyle/>
        <a:p>
          <a:endParaRPr lang="en-CA"/>
        </a:p>
      </dgm:t>
    </dgm:pt>
    <dgm:pt modelId="{F5C1BDA3-F274-4CEC-8583-AD92EBED2602}">
      <dgm:prSet phldrT="[Text]"/>
      <dgm:spPr/>
      <dgm:t>
        <a:bodyPr/>
        <a:lstStyle/>
        <a:p>
          <a:pPr algn="l"/>
          <a:r>
            <a:rPr lang="en-CA" dirty="0">
              <a:latin typeface="Arial" pitchFamily="34" charset="0"/>
              <a:cs typeface="Arial" pitchFamily="34" charset="0"/>
            </a:rPr>
            <a:t>Balancing: provide alternatives, with consequences</a:t>
          </a:r>
        </a:p>
      </dgm:t>
    </dgm:pt>
    <dgm:pt modelId="{DA23D4D9-93C5-4621-B673-88EFCCE61E18}" type="parTrans" cxnId="{DA4DFADA-504A-454D-92FD-78EABDC59073}">
      <dgm:prSet/>
      <dgm:spPr/>
      <dgm:t>
        <a:bodyPr/>
        <a:lstStyle/>
        <a:p>
          <a:endParaRPr lang="en-CA"/>
        </a:p>
      </dgm:t>
    </dgm:pt>
    <dgm:pt modelId="{94381749-4760-46F5-ABBE-5D4EF7F6E61A}" type="sibTrans" cxnId="{DA4DFADA-504A-454D-92FD-78EABDC59073}">
      <dgm:prSet/>
      <dgm:spPr/>
      <dgm:t>
        <a:bodyPr/>
        <a:lstStyle/>
        <a:p>
          <a:endParaRPr lang="en-CA"/>
        </a:p>
      </dgm:t>
    </dgm:pt>
    <dgm:pt modelId="{2AD5C6D3-E71E-4198-A712-62BA722B12AA}">
      <dgm:prSet phldrT="[Text]"/>
      <dgm:spPr/>
      <dgm:t>
        <a:bodyPr/>
        <a:lstStyle/>
        <a:p>
          <a:pPr algn="l"/>
          <a:r>
            <a:rPr lang="en-CA" dirty="0">
              <a:latin typeface="Arial" pitchFamily="34" charset="0"/>
              <a:cs typeface="Arial" pitchFamily="34" charset="0"/>
            </a:rPr>
            <a:t>Accommodation for substantiated medical and religious reasons</a:t>
          </a:r>
        </a:p>
      </dgm:t>
    </dgm:pt>
    <dgm:pt modelId="{EB92FD9B-C9D3-4AD8-9842-B73AF60F22E2}" type="parTrans" cxnId="{181BB571-19B5-40AE-B6A6-3C134F3F41C1}">
      <dgm:prSet/>
      <dgm:spPr/>
      <dgm:t>
        <a:bodyPr/>
        <a:lstStyle/>
        <a:p>
          <a:endParaRPr lang="en-CA"/>
        </a:p>
      </dgm:t>
    </dgm:pt>
    <dgm:pt modelId="{873E205B-5EC6-42D4-889B-245B98B7B134}" type="sibTrans" cxnId="{181BB571-19B5-40AE-B6A6-3C134F3F41C1}">
      <dgm:prSet/>
      <dgm:spPr/>
      <dgm:t>
        <a:bodyPr/>
        <a:lstStyle/>
        <a:p>
          <a:endParaRPr lang="en-CA"/>
        </a:p>
      </dgm:t>
    </dgm:pt>
    <dgm:pt modelId="{772005AE-EE1D-402B-8BC2-30F6CE61FAD5}">
      <dgm:prSet phldrT="[Text]"/>
      <dgm:spPr/>
      <dgm:t>
        <a:bodyPr/>
        <a:lstStyle/>
        <a:p>
          <a:pPr algn="l"/>
          <a:r>
            <a:rPr lang="en-CA" dirty="0">
              <a:latin typeface="Arial" pitchFamily="34" charset="0"/>
              <a:cs typeface="Arial" pitchFamily="34" charset="0"/>
            </a:rPr>
            <a:t>For Non-Union: Modified </a:t>
          </a:r>
          <a:r>
            <a:rPr lang="en-CA" dirty="0" err="1">
              <a:latin typeface="Arial" pitchFamily="34" charset="0"/>
              <a:cs typeface="Arial" pitchFamily="34" charset="0"/>
            </a:rPr>
            <a:t>COVID</a:t>
          </a:r>
          <a:r>
            <a:rPr lang="en-CA" dirty="0">
              <a:latin typeface="Arial" pitchFamily="34" charset="0"/>
              <a:cs typeface="Arial" pitchFamily="34" charset="0"/>
            </a:rPr>
            <a:t>-19 protocol can be implemented as risk mitigation strategy</a:t>
          </a:r>
        </a:p>
      </dgm:t>
    </dgm:pt>
    <dgm:pt modelId="{ECF3CD5B-93F0-4AB3-A6ED-677BE5801230}" type="parTrans" cxnId="{78383934-27A7-4AED-88A3-3C9321D9CDFD}">
      <dgm:prSet/>
      <dgm:spPr/>
      <dgm:t>
        <a:bodyPr/>
        <a:lstStyle/>
        <a:p>
          <a:endParaRPr lang="en-CA"/>
        </a:p>
      </dgm:t>
    </dgm:pt>
    <dgm:pt modelId="{C81C177C-7F8D-4494-B260-CA64B74D60AC}" type="sibTrans" cxnId="{78383934-27A7-4AED-88A3-3C9321D9CDFD}">
      <dgm:prSet/>
      <dgm:spPr/>
      <dgm:t>
        <a:bodyPr/>
        <a:lstStyle/>
        <a:p>
          <a:endParaRPr lang="en-CA"/>
        </a:p>
      </dgm:t>
    </dgm:pt>
    <dgm:pt modelId="{9617E39D-25BC-45F9-A367-D73459662933}" type="pres">
      <dgm:prSet presAssocID="{7BEA98CC-64CE-4831-8652-A8C999E3A651}" presName="linearFlow" presStyleCnt="0">
        <dgm:presLayoutVars>
          <dgm:dir/>
          <dgm:resizeHandles val="exact"/>
        </dgm:presLayoutVars>
      </dgm:prSet>
      <dgm:spPr/>
    </dgm:pt>
    <dgm:pt modelId="{171CBF3F-2FAC-4D27-9AF7-3C898F7E8F57}" type="pres">
      <dgm:prSet presAssocID="{29C05C26-996B-47B5-A7FE-B4D0C58096E7}" presName="composite" presStyleCnt="0"/>
      <dgm:spPr/>
    </dgm:pt>
    <dgm:pt modelId="{A667BA7B-19F0-4959-8E4A-BF74ADE44FF8}" type="pres">
      <dgm:prSet presAssocID="{29C05C26-996B-47B5-A7FE-B4D0C58096E7}" presName="imgShp" presStyleLbl="fgImgPlace1" presStyleIdx="0" presStyleCnt="4"/>
      <dgm:spPr/>
    </dgm:pt>
    <dgm:pt modelId="{8057B84F-BC8E-4EA7-82FA-5B6C49B97489}" type="pres">
      <dgm:prSet presAssocID="{29C05C26-996B-47B5-A7FE-B4D0C58096E7}" presName="txShp" presStyleLbl="node1" presStyleIdx="0" presStyleCnt="4">
        <dgm:presLayoutVars>
          <dgm:bulletEnabled val="1"/>
        </dgm:presLayoutVars>
      </dgm:prSet>
      <dgm:spPr/>
    </dgm:pt>
    <dgm:pt modelId="{86D24D9E-985E-4CB0-BA82-A9B65E797BFE}" type="pres">
      <dgm:prSet presAssocID="{96810B4B-88EC-4700-83FF-4F6F643BC38E}" presName="spacing" presStyleCnt="0"/>
      <dgm:spPr/>
    </dgm:pt>
    <dgm:pt modelId="{D62AD4DE-54DF-427A-9542-E60FE98D3AEF}" type="pres">
      <dgm:prSet presAssocID="{F5C1BDA3-F274-4CEC-8583-AD92EBED2602}" presName="composite" presStyleCnt="0"/>
      <dgm:spPr/>
    </dgm:pt>
    <dgm:pt modelId="{0227C07B-2F0C-4EE2-BFC8-E0EF43D78D56}" type="pres">
      <dgm:prSet presAssocID="{F5C1BDA3-F274-4CEC-8583-AD92EBED2602}" presName="imgShp" presStyleLbl="fgImgPlace1" presStyleIdx="1" presStyleCnt="4"/>
      <dgm:spPr/>
    </dgm:pt>
    <dgm:pt modelId="{D85ABC91-4993-4C99-8EB1-2C14DE69CCAD}" type="pres">
      <dgm:prSet presAssocID="{F5C1BDA3-F274-4CEC-8583-AD92EBED2602}" presName="txShp" presStyleLbl="node1" presStyleIdx="1" presStyleCnt="4" custLinFactNeighborX="-771">
        <dgm:presLayoutVars>
          <dgm:bulletEnabled val="1"/>
        </dgm:presLayoutVars>
      </dgm:prSet>
      <dgm:spPr/>
    </dgm:pt>
    <dgm:pt modelId="{B53E2BFB-F6E7-41BB-85AA-7519234328FB}" type="pres">
      <dgm:prSet presAssocID="{94381749-4760-46F5-ABBE-5D4EF7F6E61A}" presName="spacing" presStyleCnt="0"/>
      <dgm:spPr/>
    </dgm:pt>
    <dgm:pt modelId="{023D88E4-9DC5-48D5-BD85-FC8061AC2B06}" type="pres">
      <dgm:prSet presAssocID="{2AD5C6D3-E71E-4198-A712-62BA722B12AA}" presName="composite" presStyleCnt="0"/>
      <dgm:spPr/>
    </dgm:pt>
    <dgm:pt modelId="{CD9EDA2F-04A2-4277-B1A3-AA1E94400222}" type="pres">
      <dgm:prSet presAssocID="{2AD5C6D3-E71E-4198-A712-62BA722B12AA}" presName="imgShp" presStyleLbl="fgImgPlace1" presStyleIdx="2" presStyleCnt="4"/>
      <dgm:spPr/>
    </dgm:pt>
    <dgm:pt modelId="{0BC2D86B-1EF5-43BC-8D26-78E252E37A74}" type="pres">
      <dgm:prSet presAssocID="{2AD5C6D3-E71E-4198-A712-62BA722B12AA}" presName="txShp" presStyleLbl="node1" presStyleIdx="2" presStyleCnt="4">
        <dgm:presLayoutVars>
          <dgm:bulletEnabled val="1"/>
        </dgm:presLayoutVars>
      </dgm:prSet>
      <dgm:spPr/>
    </dgm:pt>
    <dgm:pt modelId="{5CB29231-6B1E-4A5C-94C1-03DD3C61AF09}" type="pres">
      <dgm:prSet presAssocID="{873E205B-5EC6-42D4-889B-245B98B7B134}" presName="spacing" presStyleCnt="0"/>
      <dgm:spPr/>
    </dgm:pt>
    <dgm:pt modelId="{858F4A43-ACFB-4D19-9ECB-0E17AFA2F504}" type="pres">
      <dgm:prSet presAssocID="{772005AE-EE1D-402B-8BC2-30F6CE61FAD5}" presName="composite" presStyleCnt="0"/>
      <dgm:spPr/>
    </dgm:pt>
    <dgm:pt modelId="{60C64248-CB04-480D-8142-57E72C8346B6}" type="pres">
      <dgm:prSet presAssocID="{772005AE-EE1D-402B-8BC2-30F6CE61FAD5}" presName="imgShp" presStyleLbl="fgImgPlace1" presStyleIdx="3" presStyleCnt="4"/>
      <dgm:spPr/>
    </dgm:pt>
    <dgm:pt modelId="{6B1DE7B2-E3EF-48BA-BBD3-473A39C46C47}" type="pres">
      <dgm:prSet presAssocID="{772005AE-EE1D-402B-8BC2-30F6CE61FAD5}" presName="txShp" presStyleLbl="node1" presStyleIdx="3" presStyleCnt="4">
        <dgm:presLayoutVars>
          <dgm:bulletEnabled val="1"/>
        </dgm:presLayoutVars>
      </dgm:prSet>
      <dgm:spPr/>
    </dgm:pt>
  </dgm:ptLst>
  <dgm:cxnLst>
    <dgm:cxn modelId="{65877107-ED36-428A-A117-8C373A046544}" type="presOf" srcId="{2AD5C6D3-E71E-4198-A712-62BA722B12AA}" destId="{0BC2D86B-1EF5-43BC-8D26-78E252E37A74}" srcOrd="0" destOrd="0" presId="urn:microsoft.com/office/officeart/2005/8/layout/vList3#1"/>
    <dgm:cxn modelId="{BCC83813-7BB7-4F09-B173-751ABA7E0037}" type="presOf" srcId="{F5C1BDA3-F274-4CEC-8583-AD92EBED2602}" destId="{D85ABC91-4993-4C99-8EB1-2C14DE69CCAD}" srcOrd="0" destOrd="0" presId="urn:microsoft.com/office/officeart/2005/8/layout/vList3#1"/>
    <dgm:cxn modelId="{78383934-27A7-4AED-88A3-3C9321D9CDFD}" srcId="{7BEA98CC-64CE-4831-8652-A8C999E3A651}" destId="{772005AE-EE1D-402B-8BC2-30F6CE61FAD5}" srcOrd="3" destOrd="0" parTransId="{ECF3CD5B-93F0-4AB3-A6ED-677BE5801230}" sibTransId="{C81C177C-7F8D-4494-B260-CA64B74D60AC}"/>
    <dgm:cxn modelId="{68D7B145-9A77-4B09-8D2F-D2D1A2FCE6B9}" type="presOf" srcId="{7BEA98CC-64CE-4831-8652-A8C999E3A651}" destId="{9617E39D-25BC-45F9-A367-D73459662933}" srcOrd="0" destOrd="0" presId="urn:microsoft.com/office/officeart/2005/8/layout/vList3#1"/>
    <dgm:cxn modelId="{181BB571-19B5-40AE-B6A6-3C134F3F41C1}" srcId="{7BEA98CC-64CE-4831-8652-A8C999E3A651}" destId="{2AD5C6D3-E71E-4198-A712-62BA722B12AA}" srcOrd="2" destOrd="0" parTransId="{EB92FD9B-C9D3-4AD8-9842-B73AF60F22E2}" sibTransId="{873E205B-5EC6-42D4-889B-245B98B7B134}"/>
    <dgm:cxn modelId="{3D6FD253-3257-4D4D-9830-68D036635901}" type="presOf" srcId="{29C05C26-996B-47B5-A7FE-B4D0C58096E7}" destId="{8057B84F-BC8E-4EA7-82FA-5B6C49B97489}" srcOrd="0" destOrd="0" presId="urn:microsoft.com/office/officeart/2005/8/layout/vList3#1"/>
    <dgm:cxn modelId="{1A439AB6-40B0-461C-8F28-0F331B1B4E60}" type="presOf" srcId="{772005AE-EE1D-402B-8BC2-30F6CE61FAD5}" destId="{6B1DE7B2-E3EF-48BA-BBD3-473A39C46C47}" srcOrd="0" destOrd="0" presId="urn:microsoft.com/office/officeart/2005/8/layout/vList3#1"/>
    <dgm:cxn modelId="{DA4DFADA-504A-454D-92FD-78EABDC59073}" srcId="{7BEA98CC-64CE-4831-8652-A8C999E3A651}" destId="{F5C1BDA3-F274-4CEC-8583-AD92EBED2602}" srcOrd="1" destOrd="0" parTransId="{DA23D4D9-93C5-4621-B673-88EFCCE61E18}" sibTransId="{94381749-4760-46F5-ABBE-5D4EF7F6E61A}"/>
    <dgm:cxn modelId="{7EF981DF-52E2-4054-B814-1B709F74392D}" srcId="{7BEA98CC-64CE-4831-8652-A8C999E3A651}" destId="{29C05C26-996B-47B5-A7FE-B4D0C58096E7}" srcOrd="0" destOrd="0" parTransId="{31EB7E90-F51A-4C6C-B6DF-55558B9CC231}" sibTransId="{96810B4B-88EC-4700-83FF-4F6F643BC38E}"/>
    <dgm:cxn modelId="{7E596EE1-478C-4CA5-94BB-F6B7ECA2A0E2}" type="presParOf" srcId="{9617E39D-25BC-45F9-A367-D73459662933}" destId="{171CBF3F-2FAC-4D27-9AF7-3C898F7E8F57}" srcOrd="0" destOrd="0" presId="urn:microsoft.com/office/officeart/2005/8/layout/vList3#1"/>
    <dgm:cxn modelId="{2F8EDD34-9425-4525-AC32-359F064D119F}" type="presParOf" srcId="{171CBF3F-2FAC-4D27-9AF7-3C898F7E8F57}" destId="{A667BA7B-19F0-4959-8E4A-BF74ADE44FF8}" srcOrd="0" destOrd="0" presId="urn:microsoft.com/office/officeart/2005/8/layout/vList3#1"/>
    <dgm:cxn modelId="{E7FB804B-BBDE-4465-A617-B847696D1D8D}" type="presParOf" srcId="{171CBF3F-2FAC-4D27-9AF7-3C898F7E8F57}" destId="{8057B84F-BC8E-4EA7-82FA-5B6C49B97489}" srcOrd="1" destOrd="0" presId="urn:microsoft.com/office/officeart/2005/8/layout/vList3#1"/>
    <dgm:cxn modelId="{E1C96F7A-41B3-48ED-8A44-4D89D8972AB9}" type="presParOf" srcId="{9617E39D-25BC-45F9-A367-D73459662933}" destId="{86D24D9E-985E-4CB0-BA82-A9B65E797BFE}" srcOrd="1" destOrd="0" presId="urn:microsoft.com/office/officeart/2005/8/layout/vList3#1"/>
    <dgm:cxn modelId="{A970575D-B264-4A80-B50A-7F5A5AAA4DB4}" type="presParOf" srcId="{9617E39D-25BC-45F9-A367-D73459662933}" destId="{D62AD4DE-54DF-427A-9542-E60FE98D3AEF}" srcOrd="2" destOrd="0" presId="urn:microsoft.com/office/officeart/2005/8/layout/vList3#1"/>
    <dgm:cxn modelId="{D20EF1A5-893E-4F71-82CF-A3B26083B8A9}" type="presParOf" srcId="{D62AD4DE-54DF-427A-9542-E60FE98D3AEF}" destId="{0227C07B-2F0C-4EE2-BFC8-E0EF43D78D56}" srcOrd="0" destOrd="0" presId="urn:microsoft.com/office/officeart/2005/8/layout/vList3#1"/>
    <dgm:cxn modelId="{7CC69233-DB9D-42AA-8FDF-19B5A566D4DD}" type="presParOf" srcId="{D62AD4DE-54DF-427A-9542-E60FE98D3AEF}" destId="{D85ABC91-4993-4C99-8EB1-2C14DE69CCAD}" srcOrd="1" destOrd="0" presId="urn:microsoft.com/office/officeart/2005/8/layout/vList3#1"/>
    <dgm:cxn modelId="{2187E392-AD7E-44AB-A9A5-10F90CB34B58}" type="presParOf" srcId="{9617E39D-25BC-45F9-A367-D73459662933}" destId="{B53E2BFB-F6E7-41BB-85AA-7519234328FB}" srcOrd="3" destOrd="0" presId="urn:microsoft.com/office/officeart/2005/8/layout/vList3#1"/>
    <dgm:cxn modelId="{18E01A6D-5455-4F78-9272-BEB5DF28BA6F}" type="presParOf" srcId="{9617E39D-25BC-45F9-A367-D73459662933}" destId="{023D88E4-9DC5-48D5-BD85-FC8061AC2B06}" srcOrd="4" destOrd="0" presId="urn:microsoft.com/office/officeart/2005/8/layout/vList3#1"/>
    <dgm:cxn modelId="{6CFD9C54-6589-4C44-852A-046E85A003E1}" type="presParOf" srcId="{023D88E4-9DC5-48D5-BD85-FC8061AC2B06}" destId="{CD9EDA2F-04A2-4277-B1A3-AA1E94400222}" srcOrd="0" destOrd="0" presId="urn:microsoft.com/office/officeart/2005/8/layout/vList3#1"/>
    <dgm:cxn modelId="{B66D0849-96E6-445A-92CC-CDD83FF7AC69}" type="presParOf" srcId="{023D88E4-9DC5-48D5-BD85-FC8061AC2B06}" destId="{0BC2D86B-1EF5-43BC-8D26-78E252E37A74}" srcOrd="1" destOrd="0" presId="urn:microsoft.com/office/officeart/2005/8/layout/vList3#1"/>
    <dgm:cxn modelId="{9CEE0D9A-A312-48A9-82D0-576DD74BAF20}" type="presParOf" srcId="{9617E39D-25BC-45F9-A367-D73459662933}" destId="{5CB29231-6B1E-4A5C-94C1-03DD3C61AF09}" srcOrd="5" destOrd="0" presId="urn:microsoft.com/office/officeart/2005/8/layout/vList3#1"/>
    <dgm:cxn modelId="{F0D279AA-A972-4E27-B775-FA97577E18C6}" type="presParOf" srcId="{9617E39D-25BC-45F9-A367-D73459662933}" destId="{858F4A43-ACFB-4D19-9ECB-0E17AFA2F504}" srcOrd="6" destOrd="0" presId="urn:microsoft.com/office/officeart/2005/8/layout/vList3#1"/>
    <dgm:cxn modelId="{644133E4-9C96-4BDB-949A-570817A0C84D}" type="presParOf" srcId="{858F4A43-ACFB-4D19-9ECB-0E17AFA2F504}" destId="{60C64248-CB04-480D-8142-57E72C8346B6}" srcOrd="0" destOrd="0" presId="urn:microsoft.com/office/officeart/2005/8/layout/vList3#1"/>
    <dgm:cxn modelId="{E6C7A4E4-035C-4BD8-9686-73A4F8C65AEF}" type="presParOf" srcId="{858F4A43-ACFB-4D19-9ECB-0E17AFA2F504}" destId="{6B1DE7B2-E3EF-48BA-BBD3-473A39C46C4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EA98CC-64CE-4831-8652-A8C999E3A651}" type="doc">
      <dgm:prSet loTypeId="urn:microsoft.com/office/officeart/2005/8/layout/vList3#1" loCatId="list" qsTypeId="urn:microsoft.com/office/officeart/2005/8/quickstyle/simple1" qsCatId="simple" csTypeId="urn:microsoft.com/office/officeart/2005/8/colors/accent1_2" csCatId="accent1" phldr="1"/>
      <dgm:spPr/>
    </dgm:pt>
    <dgm:pt modelId="{29C05C26-996B-47B5-A7FE-B4D0C58096E7}">
      <dgm:prSet phldrT="[Text]"/>
      <dgm:spPr/>
      <dgm:t>
        <a:bodyPr/>
        <a:lstStyle/>
        <a:p>
          <a:pPr algn="l"/>
          <a:r>
            <a:rPr lang="en-CA" dirty="0">
              <a:latin typeface="Arial" pitchFamily="34" charset="0"/>
              <a:cs typeface="Arial" pitchFamily="34" charset="0"/>
            </a:rPr>
            <a:t>Communication </a:t>
          </a:r>
        </a:p>
      </dgm:t>
    </dgm:pt>
    <dgm:pt modelId="{31EB7E90-F51A-4C6C-B6DF-55558B9CC231}" type="parTrans" cxnId="{7EF981DF-52E2-4054-B814-1B709F74392D}">
      <dgm:prSet/>
      <dgm:spPr/>
      <dgm:t>
        <a:bodyPr/>
        <a:lstStyle/>
        <a:p>
          <a:endParaRPr lang="en-CA"/>
        </a:p>
      </dgm:t>
    </dgm:pt>
    <dgm:pt modelId="{96810B4B-88EC-4700-83FF-4F6F643BC38E}" type="sibTrans" cxnId="{7EF981DF-52E2-4054-B814-1B709F74392D}">
      <dgm:prSet/>
      <dgm:spPr/>
      <dgm:t>
        <a:bodyPr/>
        <a:lstStyle/>
        <a:p>
          <a:endParaRPr lang="en-CA"/>
        </a:p>
      </dgm:t>
    </dgm:pt>
    <dgm:pt modelId="{F5C1BDA3-F274-4CEC-8583-AD92EBED2602}">
      <dgm:prSet phldrT="[Text]"/>
      <dgm:spPr/>
      <dgm:t>
        <a:bodyPr/>
        <a:lstStyle/>
        <a:p>
          <a:pPr algn="l"/>
          <a:r>
            <a:rPr lang="en-CA" dirty="0">
              <a:latin typeface="Arial" pitchFamily="34" charset="0"/>
              <a:cs typeface="Arial" pitchFamily="34" charset="0"/>
            </a:rPr>
            <a:t>Engage Stakeholders</a:t>
          </a:r>
        </a:p>
      </dgm:t>
    </dgm:pt>
    <dgm:pt modelId="{DA23D4D9-93C5-4621-B673-88EFCCE61E18}" type="parTrans" cxnId="{DA4DFADA-504A-454D-92FD-78EABDC59073}">
      <dgm:prSet/>
      <dgm:spPr/>
      <dgm:t>
        <a:bodyPr/>
        <a:lstStyle/>
        <a:p>
          <a:endParaRPr lang="en-CA"/>
        </a:p>
      </dgm:t>
    </dgm:pt>
    <dgm:pt modelId="{94381749-4760-46F5-ABBE-5D4EF7F6E61A}" type="sibTrans" cxnId="{DA4DFADA-504A-454D-92FD-78EABDC59073}">
      <dgm:prSet/>
      <dgm:spPr/>
      <dgm:t>
        <a:bodyPr/>
        <a:lstStyle/>
        <a:p>
          <a:endParaRPr lang="en-CA"/>
        </a:p>
      </dgm:t>
    </dgm:pt>
    <dgm:pt modelId="{2AD5C6D3-E71E-4198-A712-62BA722B12AA}">
      <dgm:prSet phldrT="[Text]"/>
      <dgm:spPr/>
      <dgm:t>
        <a:bodyPr/>
        <a:lstStyle/>
        <a:p>
          <a:pPr algn="l"/>
          <a:r>
            <a:rPr lang="en-CA" dirty="0">
              <a:latin typeface="Arial" pitchFamily="34" charset="0"/>
              <a:cs typeface="Arial" pitchFamily="34" charset="0"/>
            </a:rPr>
            <a:t>Clinics</a:t>
          </a:r>
        </a:p>
      </dgm:t>
    </dgm:pt>
    <dgm:pt modelId="{EB92FD9B-C9D3-4AD8-9842-B73AF60F22E2}" type="parTrans" cxnId="{181BB571-19B5-40AE-B6A6-3C134F3F41C1}">
      <dgm:prSet/>
      <dgm:spPr/>
      <dgm:t>
        <a:bodyPr/>
        <a:lstStyle/>
        <a:p>
          <a:endParaRPr lang="en-CA"/>
        </a:p>
      </dgm:t>
    </dgm:pt>
    <dgm:pt modelId="{873E205B-5EC6-42D4-889B-245B98B7B134}" type="sibTrans" cxnId="{181BB571-19B5-40AE-B6A6-3C134F3F41C1}">
      <dgm:prSet/>
      <dgm:spPr/>
      <dgm:t>
        <a:bodyPr/>
        <a:lstStyle/>
        <a:p>
          <a:endParaRPr lang="en-CA"/>
        </a:p>
      </dgm:t>
    </dgm:pt>
    <dgm:pt modelId="{772005AE-EE1D-402B-8BC2-30F6CE61FAD5}">
      <dgm:prSet phldrT="[Text]"/>
      <dgm:spPr/>
      <dgm:t>
        <a:bodyPr/>
        <a:lstStyle/>
        <a:p>
          <a:pPr algn="l"/>
          <a:r>
            <a:rPr lang="en-CA" dirty="0">
              <a:latin typeface="Arial" pitchFamily="34" charset="0"/>
              <a:cs typeface="Arial" pitchFamily="34" charset="0"/>
            </a:rPr>
            <a:t>Incentives</a:t>
          </a:r>
        </a:p>
      </dgm:t>
    </dgm:pt>
    <dgm:pt modelId="{ECF3CD5B-93F0-4AB3-A6ED-677BE5801230}" type="parTrans" cxnId="{78383934-27A7-4AED-88A3-3C9321D9CDFD}">
      <dgm:prSet/>
      <dgm:spPr/>
      <dgm:t>
        <a:bodyPr/>
        <a:lstStyle/>
        <a:p>
          <a:endParaRPr lang="en-CA"/>
        </a:p>
      </dgm:t>
    </dgm:pt>
    <dgm:pt modelId="{C81C177C-7F8D-4494-B260-CA64B74D60AC}" type="sibTrans" cxnId="{78383934-27A7-4AED-88A3-3C9321D9CDFD}">
      <dgm:prSet/>
      <dgm:spPr/>
      <dgm:t>
        <a:bodyPr/>
        <a:lstStyle/>
        <a:p>
          <a:endParaRPr lang="en-CA"/>
        </a:p>
      </dgm:t>
    </dgm:pt>
    <dgm:pt modelId="{9617E39D-25BC-45F9-A367-D73459662933}" type="pres">
      <dgm:prSet presAssocID="{7BEA98CC-64CE-4831-8652-A8C999E3A651}" presName="linearFlow" presStyleCnt="0">
        <dgm:presLayoutVars>
          <dgm:dir/>
          <dgm:resizeHandles val="exact"/>
        </dgm:presLayoutVars>
      </dgm:prSet>
      <dgm:spPr/>
    </dgm:pt>
    <dgm:pt modelId="{171CBF3F-2FAC-4D27-9AF7-3C898F7E8F57}" type="pres">
      <dgm:prSet presAssocID="{29C05C26-996B-47B5-A7FE-B4D0C58096E7}" presName="composite" presStyleCnt="0"/>
      <dgm:spPr/>
    </dgm:pt>
    <dgm:pt modelId="{A667BA7B-19F0-4959-8E4A-BF74ADE44FF8}" type="pres">
      <dgm:prSet presAssocID="{29C05C26-996B-47B5-A7FE-B4D0C58096E7}" presName="imgShp" presStyleLbl="fgImgPlace1" presStyleIdx="0" presStyleCnt="4"/>
      <dgm:spPr/>
    </dgm:pt>
    <dgm:pt modelId="{8057B84F-BC8E-4EA7-82FA-5B6C49B97489}" type="pres">
      <dgm:prSet presAssocID="{29C05C26-996B-47B5-A7FE-B4D0C58096E7}" presName="txShp" presStyleLbl="node1" presStyleIdx="0" presStyleCnt="4">
        <dgm:presLayoutVars>
          <dgm:bulletEnabled val="1"/>
        </dgm:presLayoutVars>
      </dgm:prSet>
      <dgm:spPr/>
    </dgm:pt>
    <dgm:pt modelId="{86D24D9E-985E-4CB0-BA82-A9B65E797BFE}" type="pres">
      <dgm:prSet presAssocID="{96810B4B-88EC-4700-83FF-4F6F643BC38E}" presName="spacing" presStyleCnt="0"/>
      <dgm:spPr/>
    </dgm:pt>
    <dgm:pt modelId="{D62AD4DE-54DF-427A-9542-E60FE98D3AEF}" type="pres">
      <dgm:prSet presAssocID="{F5C1BDA3-F274-4CEC-8583-AD92EBED2602}" presName="composite" presStyleCnt="0"/>
      <dgm:spPr/>
    </dgm:pt>
    <dgm:pt modelId="{0227C07B-2F0C-4EE2-BFC8-E0EF43D78D56}" type="pres">
      <dgm:prSet presAssocID="{F5C1BDA3-F274-4CEC-8583-AD92EBED2602}" presName="imgShp" presStyleLbl="fgImgPlace1" presStyleIdx="1" presStyleCnt="4"/>
      <dgm:spPr/>
    </dgm:pt>
    <dgm:pt modelId="{D85ABC91-4993-4C99-8EB1-2C14DE69CCAD}" type="pres">
      <dgm:prSet presAssocID="{F5C1BDA3-F274-4CEC-8583-AD92EBED2602}" presName="txShp" presStyleLbl="node1" presStyleIdx="1" presStyleCnt="4" custLinFactNeighborX="-771">
        <dgm:presLayoutVars>
          <dgm:bulletEnabled val="1"/>
        </dgm:presLayoutVars>
      </dgm:prSet>
      <dgm:spPr/>
    </dgm:pt>
    <dgm:pt modelId="{B53E2BFB-F6E7-41BB-85AA-7519234328FB}" type="pres">
      <dgm:prSet presAssocID="{94381749-4760-46F5-ABBE-5D4EF7F6E61A}" presName="spacing" presStyleCnt="0"/>
      <dgm:spPr/>
    </dgm:pt>
    <dgm:pt modelId="{023D88E4-9DC5-48D5-BD85-FC8061AC2B06}" type="pres">
      <dgm:prSet presAssocID="{2AD5C6D3-E71E-4198-A712-62BA722B12AA}" presName="composite" presStyleCnt="0"/>
      <dgm:spPr/>
    </dgm:pt>
    <dgm:pt modelId="{CD9EDA2F-04A2-4277-B1A3-AA1E94400222}" type="pres">
      <dgm:prSet presAssocID="{2AD5C6D3-E71E-4198-A712-62BA722B12AA}" presName="imgShp" presStyleLbl="fgImgPlace1" presStyleIdx="2" presStyleCnt="4"/>
      <dgm:spPr/>
    </dgm:pt>
    <dgm:pt modelId="{0BC2D86B-1EF5-43BC-8D26-78E252E37A74}" type="pres">
      <dgm:prSet presAssocID="{2AD5C6D3-E71E-4198-A712-62BA722B12AA}" presName="txShp" presStyleLbl="node1" presStyleIdx="2" presStyleCnt="4">
        <dgm:presLayoutVars>
          <dgm:bulletEnabled val="1"/>
        </dgm:presLayoutVars>
      </dgm:prSet>
      <dgm:spPr/>
    </dgm:pt>
    <dgm:pt modelId="{5CB29231-6B1E-4A5C-94C1-03DD3C61AF09}" type="pres">
      <dgm:prSet presAssocID="{873E205B-5EC6-42D4-889B-245B98B7B134}" presName="spacing" presStyleCnt="0"/>
      <dgm:spPr/>
    </dgm:pt>
    <dgm:pt modelId="{858F4A43-ACFB-4D19-9ECB-0E17AFA2F504}" type="pres">
      <dgm:prSet presAssocID="{772005AE-EE1D-402B-8BC2-30F6CE61FAD5}" presName="composite" presStyleCnt="0"/>
      <dgm:spPr/>
    </dgm:pt>
    <dgm:pt modelId="{60C64248-CB04-480D-8142-57E72C8346B6}" type="pres">
      <dgm:prSet presAssocID="{772005AE-EE1D-402B-8BC2-30F6CE61FAD5}" presName="imgShp" presStyleLbl="fgImgPlace1" presStyleIdx="3" presStyleCnt="4"/>
      <dgm:spPr/>
    </dgm:pt>
    <dgm:pt modelId="{6B1DE7B2-E3EF-48BA-BBD3-473A39C46C47}" type="pres">
      <dgm:prSet presAssocID="{772005AE-EE1D-402B-8BC2-30F6CE61FAD5}" presName="txShp" presStyleLbl="node1" presStyleIdx="3" presStyleCnt="4">
        <dgm:presLayoutVars>
          <dgm:bulletEnabled val="1"/>
        </dgm:presLayoutVars>
      </dgm:prSet>
      <dgm:spPr/>
    </dgm:pt>
  </dgm:ptLst>
  <dgm:cxnLst>
    <dgm:cxn modelId="{65877107-ED36-428A-A117-8C373A046544}" type="presOf" srcId="{2AD5C6D3-E71E-4198-A712-62BA722B12AA}" destId="{0BC2D86B-1EF5-43BC-8D26-78E252E37A74}" srcOrd="0" destOrd="0" presId="urn:microsoft.com/office/officeart/2005/8/layout/vList3#1"/>
    <dgm:cxn modelId="{BCC83813-7BB7-4F09-B173-751ABA7E0037}" type="presOf" srcId="{F5C1BDA3-F274-4CEC-8583-AD92EBED2602}" destId="{D85ABC91-4993-4C99-8EB1-2C14DE69CCAD}" srcOrd="0" destOrd="0" presId="urn:microsoft.com/office/officeart/2005/8/layout/vList3#1"/>
    <dgm:cxn modelId="{78383934-27A7-4AED-88A3-3C9321D9CDFD}" srcId="{7BEA98CC-64CE-4831-8652-A8C999E3A651}" destId="{772005AE-EE1D-402B-8BC2-30F6CE61FAD5}" srcOrd="3" destOrd="0" parTransId="{ECF3CD5B-93F0-4AB3-A6ED-677BE5801230}" sibTransId="{C81C177C-7F8D-4494-B260-CA64B74D60AC}"/>
    <dgm:cxn modelId="{68D7B145-9A77-4B09-8D2F-D2D1A2FCE6B9}" type="presOf" srcId="{7BEA98CC-64CE-4831-8652-A8C999E3A651}" destId="{9617E39D-25BC-45F9-A367-D73459662933}" srcOrd="0" destOrd="0" presId="urn:microsoft.com/office/officeart/2005/8/layout/vList3#1"/>
    <dgm:cxn modelId="{181BB571-19B5-40AE-B6A6-3C134F3F41C1}" srcId="{7BEA98CC-64CE-4831-8652-A8C999E3A651}" destId="{2AD5C6D3-E71E-4198-A712-62BA722B12AA}" srcOrd="2" destOrd="0" parTransId="{EB92FD9B-C9D3-4AD8-9842-B73AF60F22E2}" sibTransId="{873E205B-5EC6-42D4-889B-245B98B7B134}"/>
    <dgm:cxn modelId="{3D6FD253-3257-4D4D-9830-68D036635901}" type="presOf" srcId="{29C05C26-996B-47B5-A7FE-B4D0C58096E7}" destId="{8057B84F-BC8E-4EA7-82FA-5B6C49B97489}" srcOrd="0" destOrd="0" presId="urn:microsoft.com/office/officeart/2005/8/layout/vList3#1"/>
    <dgm:cxn modelId="{1A439AB6-40B0-461C-8F28-0F331B1B4E60}" type="presOf" srcId="{772005AE-EE1D-402B-8BC2-30F6CE61FAD5}" destId="{6B1DE7B2-E3EF-48BA-BBD3-473A39C46C47}" srcOrd="0" destOrd="0" presId="urn:microsoft.com/office/officeart/2005/8/layout/vList3#1"/>
    <dgm:cxn modelId="{DA4DFADA-504A-454D-92FD-78EABDC59073}" srcId="{7BEA98CC-64CE-4831-8652-A8C999E3A651}" destId="{F5C1BDA3-F274-4CEC-8583-AD92EBED2602}" srcOrd="1" destOrd="0" parTransId="{DA23D4D9-93C5-4621-B673-88EFCCE61E18}" sibTransId="{94381749-4760-46F5-ABBE-5D4EF7F6E61A}"/>
    <dgm:cxn modelId="{7EF981DF-52E2-4054-B814-1B709F74392D}" srcId="{7BEA98CC-64CE-4831-8652-A8C999E3A651}" destId="{29C05C26-996B-47B5-A7FE-B4D0C58096E7}" srcOrd="0" destOrd="0" parTransId="{31EB7E90-F51A-4C6C-B6DF-55558B9CC231}" sibTransId="{96810B4B-88EC-4700-83FF-4F6F643BC38E}"/>
    <dgm:cxn modelId="{7E596EE1-478C-4CA5-94BB-F6B7ECA2A0E2}" type="presParOf" srcId="{9617E39D-25BC-45F9-A367-D73459662933}" destId="{171CBF3F-2FAC-4D27-9AF7-3C898F7E8F57}" srcOrd="0" destOrd="0" presId="urn:microsoft.com/office/officeart/2005/8/layout/vList3#1"/>
    <dgm:cxn modelId="{2F8EDD34-9425-4525-AC32-359F064D119F}" type="presParOf" srcId="{171CBF3F-2FAC-4D27-9AF7-3C898F7E8F57}" destId="{A667BA7B-19F0-4959-8E4A-BF74ADE44FF8}" srcOrd="0" destOrd="0" presId="urn:microsoft.com/office/officeart/2005/8/layout/vList3#1"/>
    <dgm:cxn modelId="{E7FB804B-BBDE-4465-A617-B847696D1D8D}" type="presParOf" srcId="{171CBF3F-2FAC-4D27-9AF7-3C898F7E8F57}" destId="{8057B84F-BC8E-4EA7-82FA-5B6C49B97489}" srcOrd="1" destOrd="0" presId="urn:microsoft.com/office/officeart/2005/8/layout/vList3#1"/>
    <dgm:cxn modelId="{E1C96F7A-41B3-48ED-8A44-4D89D8972AB9}" type="presParOf" srcId="{9617E39D-25BC-45F9-A367-D73459662933}" destId="{86D24D9E-985E-4CB0-BA82-A9B65E797BFE}" srcOrd="1" destOrd="0" presId="urn:microsoft.com/office/officeart/2005/8/layout/vList3#1"/>
    <dgm:cxn modelId="{A970575D-B264-4A80-B50A-7F5A5AAA4DB4}" type="presParOf" srcId="{9617E39D-25BC-45F9-A367-D73459662933}" destId="{D62AD4DE-54DF-427A-9542-E60FE98D3AEF}" srcOrd="2" destOrd="0" presId="urn:microsoft.com/office/officeart/2005/8/layout/vList3#1"/>
    <dgm:cxn modelId="{D20EF1A5-893E-4F71-82CF-A3B26083B8A9}" type="presParOf" srcId="{D62AD4DE-54DF-427A-9542-E60FE98D3AEF}" destId="{0227C07B-2F0C-4EE2-BFC8-E0EF43D78D56}" srcOrd="0" destOrd="0" presId="urn:microsoft.com/office/officeart/2005/8/layout/vList3#1"/>
    <dgm:cxn modelId="{7CC69233-DB9D-42AA-8FDF-19B5A566D4DD}" type="presParOf" srcId="{D62AD4DE-54DF-427A-9542-E60FE98D3AEF}" destId="{D85ABC91-4993-4C99-8EB1-2C14DE69CCAD}" srcOrd="1" destOrd="0" presId="urn:microsoft.com/office/officeart/2005/8/layout/vList3#1"/>
    <dgm:cxn modelId="{2187E392-AD7E-44AB-A9A5-10F90CB34B58}" type="presParOf" srcId="{9617E39D-25BC-45F9-A367-D73459662933}" destId="{B53E2BFB-F6E7-41BB-85AA-7519234328FB}" srcOrd="3" destOrd="0" presId="urn:microsoft.com/office/officeart/2005/8/layout/vList3#1"/>
    <dgm:cxn modelId="{18E01A6D-5455-4F78-9272-BEB5DF28BA6F}" type="presParOf" srcId="{9617E39D-25BC-45F9-A367-D73459662933}" destId="{023D88E4-9DC5-48D5-BD85-FC8061AC2B06}" srcOrd="4" destOrd="0" presId="urn:microsoft.com/office/officeart/2005/8/layout/vList3#1"/>
    <dgm:cxn modelId="{6CFD9C54-6589-4C44-852A-046E85A003E1}" type="presParOf" srcId="{023D88E4-9DC5-48D5-BD85-FC8061AC2B06}" destId="{CD9EDA2F-04A2-4277-B1A3-AA1E94400222}" srcOrd="0" destOrd="0" presId="urn:microsoft.com/office/officeart/2005/8/layout/vList3#1"/>
    <dgm:cxn modelId="{B66D0849-96E6-445A-92CC-CDD83FF7AC69}" type="presParOf" srcId="{023D88E4-9DC5-48D5-BD85-FC8061AC2B06}" destId="{0BC2D86B-1EF5-43BC-8D26-78E252E37A74}" srcOrd="1" destOrd="0" presId="urn:microsoft.com/office/officeart/2005/8/layout/vList3#1"/>
    <dgm:cxn modelId="{9CEE0D9A-A312-48A9-82D0-576DD74BAF20}" type="presParOf" srcId="{9617E39D-25BC-45F9-A367-D73459662933}" destId="{5CB29231-6B1E-4A5C-94C1-03DD3C61AF09}" srcOrd="5" destOrd="0" presId="urn:microsoft.com/office/officeart/2005/8/layout/vList3#1"/>
    <dgm:cxn modelId="{F0D279AA-A972-4E27-B775-FA97577E18C6}" type="presParOf" srcId="{9617E39D-25BC-45F9-A367-D73459662933}" destId="{858F4A43-ACFB-4D19-9ECB-0E17AFA2F504}" srcOrd="6" destOrd="0" presId="urn:microsoft.com/office/officeart/2005/8/layout/vList3#1"/>
    <dgm:cxn modelId="{644133E4-9C96-4BDB-949A-570817A0C84D}" type="presParOf" srcId="{858F4A43-ACFB-4D19-9ECB-0E17AFA2F504}" destId="{60C64248-CB04-480D-8142-57E72C8346B6}" srcOrd="0" destOrd="0" presId="urn:microsoft.com/office/officeart/2005/8/layout/vList3#1"/>
    <dgm:cxn modelId="{E6C7A4E4-035C-4BD8-9686-73A4F8C65AEF}" type="presParOf" srcId="{858F4A43-ACFB-4D19-9ECB-0E17AFA2F504}" destId="{6B1DE7B2-E3EF-48BA-BBD3-473A39C46C4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80C48-31A6-4EC6-86D0-733F04078A7A}">
      <dsp:nvSpPr>
        <dsp:cNvPr id="0" name=""/>
        <dsp:cNvSpPr/>
      </dsp:nvSpPr>
      <dsp:spPr>
        <a:xfrm rot="5400000">
          <a:off x="-227184" y="229436"/>
          <a:ext cx="1514565" cy="1060195"/>
        </a:xfrm>
        <a:prstGeom prst="chevron">
          <a:avLst/>
        </a:prstGeom>
        <a:solidFill>
          <a:srgbClr val="C000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a:t>	</a:t>
          </a:r>
        </a:p>
      </dsp:txBody>
      <dsp:txXfrm rot="-5400000">
        <a:off x="2" y="532349"/>
        <a:ext cx="1060195" cy="454370"/>
      </dsp:txXfrm>
    </dsp:sp>
    <dsp:sp modelId="{54FEF56B-1404-4F9A-B829-59DC41562683}">
      <dsp:nvSpPr>
        <dsp:cNvPr id="0" name=""/>
        <dsp:cNvSpPr/>
      </dsp:nvSpPr>
      <dsp:spPr>
        <a:xfrm rot="5400000">
          <a:off x="5475797" y="-4413350"/>
          <a:ext cx="984467" cy="9815671"/>
        </a:xfrm>
        <a:prstGeom prst="round2SameRect">
          <a:avLst/>
        </a:prstGeom>
        <a:solidFill>
          <a:schemeClr val="lt1">
            <a:alpha val="90000"/>
            <a:hueOff val="0"/>
            <a:satOff val="0"/>
            <a:lumOff val="0"/>
            <a:alphaOff val="0"/>
          </a:schemeClr>
        </a:solidFill>
        <a:ln w="19050" cap="rnd"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CA" sz="2300" kern="1200" dirty="0"/>
            <a:t>Currently no legislative provisions requiring workers in any sector or industry to receive the </a:t>
          </a:r>
          <a:r>
            <a:rPr lang="en-CA" sz="2300" kern="1200" dirty="0" err="1"/>
            <a:t>COVID</a:t>
          </a:r>
          <a:r>
            <a:rPr lang="en-CA" sz="2300" kern="1200" dirty="0"/>
            <a:t>-19 vaccination, once available to them</a:t>
          </a:r>
          <a:endParaRPr lang="en-CA" sz="2300" kern="1200" dirty="0">
            <a:latin typeface="Arial" pitchFamily="34" charset="0"/>
            <a:cs typeface="Arial" pitchFamily="34" charset="0"/>
          </a:endParaRPr>
        </a:p>
      </dsp:txBody>
      <dsp:txXfrm rot="-5400000">
        <a:off x="1060195" y="50310"/>
        <a:ext cx="9767613" cy="888351"/>
      </dsp:txXfrm>
    </dsp:sp>
    <dsp:sp modelId="{B17B31FF-CD5D-447A-AD59-A305923D24BA}">
      <dsp:nvSpPr>
        <dsp:cNvPr id="0" name=""/>
        <dsp:cNvSpPr/>
      </dsp:nvSpPr>
      <dsp:spPr>
        <a:xfrm rot="5400000">
          <a:off x="-227184" y="1548876"/>
          <a:ext cx="1514565" cy="1060195"/>
        </a:xfrm>
        <a:prstGeom prst="chevron">
          <a:avLst/>
        </a:prstGeom>
        <a:solidFill>
          <a:srgbClr val="45A7BE"/>
        </a:solidFill>
        <a:ln w="19050" cap="rnd" cmpd="sng" algn="ctr">
          <a:solidFill>
            <a:srgbClr val="45A7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CA" sz="2300" kern="1200" dirty="0"/>
        </a:p>
      </dsp:txBody>
      <dsp:txXfrm rot="-5400000">
        <a:off x="2" y="1851789"/>
        <a:ext cx="1060195" cy="454370"/>
      </dsp:txXfrm>
    </dsp:sp>
    <dsp:sp modelId="{5A792780-AD5B-45E1-B23C-89D4DDE141AF}">
      <dsp:nvSpPr>
        <dsp:cNvPr id="0" name=""/>
        <dsp:cNvSpPr/>
      </dsp:nvSpPr>
      <dsp:spPr>
        <a:xfrm rot="5400000">
          <a:off x="5475797" y="-3093910"/>
          <a:ext cx="984467" cy="9815671"/>
        </a:xfrm>
        <a:prstGeom prst="round2SameRect">
          <a:avLst/>
        </a:prstGeom>
        <a:solidFill>
          <a:schemeClr val="lt1">
            <a:alpha val="90000"/>
            <a:hueOff val="0"/>
            <a:satOff val="0"/>
            <a:lumOff val="0"/>
            <a:alphaOff val="0"/>
          </a:schemeClr>
        </a:solidFill>
        <a:ln w="19050" cap="rnd" cmpd="sng" algn="ctr">
          <a:solidFill>
            <a:srgbClr val="45A7BE"/>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CA" sz="2300" kern="1200" dirty="0">
              <a:latin typeface="Arial" pitchFamily="34" charset="0"/>
              <a:cs typeface="Arial" pitchFamily="34" charset="0"/>
            </a:rPr>
            <a:t>Government not likely to mandate vaccinations</a:t>
          </a:r>
        </a:p>
      </dsp:txBody>
      <dsp:txXfrm rot="-5400000">
        <a:off x="1060195" y="1369750"/>
        <a:ext cx="9767613" cy="888351"/>
      </dsp:txXfrm>
    </dsp:sp>
    <dsp:sp modelId="{C44D395D-7E40-4B3A-A83D-E3A9FF8AC876}">
      <dsp:nvSpPr>
        <dsp:cNvPr id="0" name=""/>
        <dsp:cNvSpPr/>
      </dsp:nvSpPr>
      <dsp:spPr>
        <a:xfrm rot="5400000">
          <a:off x="-227184" y="2868315"/>
          <a:ext cx="1514565" cy="1060195"/>
        </a:xfrm>
        <a:prstGeom prst="chevron">
          <a:avLst/>
        </a:prstGeom>
        <a:noFill/>
        <a:ln w="19050" cap="rnd"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CA" sz="2300" kern="1200" dirty="0">
            <a:latin typeface="Arial" pitchFamily="34" charset="0"/>
            <a:cs typeface="Arial" pitchFamily="34" charset="0"/>
          </a:endParaRPr>
        </a:p>
      </dsp:txBody>
      <dsp:txXfrm rot="-5400000">
        <a:off x="2" y="3171228"/>
        <a:ext cx="1060195" cy="454370"/>
      </dsp:txXfrm>
    </dsp:sp>
    <dsp:sp modelId="{25A4DC21-D3AE-4861-8438-93580B419904}">
      <dsp:nvSpPr>
        <dsp:cNvPr id="0" name=""/>
        <dsp:cNvSpPr/>
      </dsp:nvSpPr>
      <dsp:spPr>
        <a:xfrm rot="5400000">
          <a:off x="5475797" y="-1774471"/>
          <a:ext cx="984467" cy="9815671"/>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CA" sz="2300" kern="1200" dirty="0">
              <a:latin typeface="Arial" pitchFamily="34" charset="0"/>
              <a:cs typeface="Arial" pitchFamily="34" charset="0"/>
            </a:rPr>
            <a:t>Employer </a:t>
          </a:r>
          <a:r>
            <a:rPr lang="en-CA" sz="2300" kern="1200" dirty="0" err="1">
              <a:latin typeface="Arial" pitchFamily="34" charset="0"/>
              <a:cs typeface="Arial" pitchFamily="34" charset="0"/>
            </a:rPr>
            <a:t>COVID</a:t>
          </a:r>
          <a:r>
            <a:rPr lang="en-CA" sz="2300" kern="1200" dirty="0">
              <a:latin typeface="Arial" pitchFamily="34" charset="0"/>
              <a:cs typeface="Arial" pitchFamily="34" charset="0"/>
            </a:rPr>
            <a:t>-19 protocols</a:t>
          </a:r>
          <a:endParaRPr lang="en-CA" sz="2300" kern="1200" dirty="0"/>
        </a:p>
      </dsp:txBody>
      <dsp:txXfrm rot="-5400000">
        <a:off x="1060195" y="2689189"/>
        <a:ext cx="9767613" cy="888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7B84F-BC8E-4EA7-82FA-5B6C49B97489}">
      <dsp:nvSpPr>
        <dsp:cNvPr id="0" name=""/>
        <dsp:cNvSpPr/>
      </dsp:nvSpPr>
      <dsp:spPr>
        <a:xfrm rot="10800000">
          <a:off x="1857054" y="550"/>
          <a:ext cx="6589334" cy="78933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077" tIns="121920" rIns="227584" bIns="121920" numCol="1" spcCol="1270" anchor="ctr" anchorCtr="0">
          <a:noAutofit/>
        </a:bodyPr>
        <a:lstStyle/>
        <a:p>
          <a:pPr marL="0" lvl="0" indent="0" algn="l" defTabSz="1422400">
            <a:lnSpc>
              <a:spcPct val="90000"/>
            </a:lnSpc>
            <a:spcBef>
              <a:spcPct val="0"/>
            </a:spcBef>
            <a:spcAft>
              <a:spcPct val="35000"/>
            </a:spcAft>
            <a:buNone/>
          </a:pPr>
          <a:r>
            <a:rPr lang="en-CA" sz="3200" kern="1200" dirty="0">
              <a:latin typeface="Arial" pitchFamily="34" charset="0"/>
              <a:cs typeface="Arial" pitchFamily="34" charset="0"/>
            </a:rPr>
            <a:t>Consent to Medical Treatment</a:t>
          </a:r>
        </a:p>
      </dsp:txBody>
      <dsp:txXfrm rot="10800000">
        <a:off x="2054389" y="550"/>
        <a:ext cx="6391999" cy="789339"/>
      </dsp:txXfrm>
    </dsp:sp>
    <dsp:sp modelId="{A667BA7B-19F0-4959-8E4A-BF74ADE44FF8}">
      <dsp:nvSpPr>
        <dsp:cNvPr id="0" name=""/>
        <dsp:cNvSpPr/>
      </dsp:nvSpPr>
      <dsp:spPr>
        <a:xfrm>
          <a:off x="1462384" y="550"/>
          <a:ext cx="789339" cy="789339"/>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5ABC91-4993-4C99-8EB1-2C14DE69CCAD}">
      <dsp:nvSpPr>
        <dsp:cNvPr id="0" name=""/>
        <dsp:cNvSpPr/>
      </dsp:nvSpPr>
      <dsp:spPr>
        <a:xfrm rot="10800000">
          <a:off x="1857054" y="1018410"/>
          <a:ext cx="6589334" cy="78933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077" tIns="121920" rIns="227584" bIns="121920" numCol="1" spcCol="1270" anchor="ctr" anchorCtr="0">
          <a:noAutofit/>
        </a:bodyPr>
        <a:lstStyle/>
        <a:p>
          <a:pPr marL="0" lvl="0" indent="0" algn="l" defTabSz="1422400">
            <a:lnSpc>
              <a:spcPct val="90000"/>
            </a:lnSpc>
            <a:spcBef>
              <a:spcPct val="0"/>
            </a:spcBef>
            <a:spcAft>
              <a:spcPct val="35000"/>
            </a:spcAft>
            <a:buNone/>
          </a:pPr>
          <a:r>
            <a:rPr lang="en-CA" sz="3200" kern="1200" dirty="0">
              <a:latin typeface="Arial" pitchFamily="34" charset="0"/>
              <a:cs typeface="Arial" pitchFamily="34" charset="0"/>
            </a:rPr>
            <a:t>Civil Action: Assault/Battery</a:t>
          </a:r>
        </a:p>
      </dsp:txBody>
      <dsp:txXfrm rot="10800000">
        <a:off x="2054389" y="1018410"/>
        <a:ext cx="6391999" cy="789339"/>
      </dsp:txXfrm>
    </dsp:sp>
    <dsp:sp modelId="{0227C07B-2F0C-4EE2-BFC8-E0EF43D78D56}">
      <dsp:nvSpPr>
        <dsp:cNvPr id="0" name=""/>
        <dsp:cNvSpPr/>
      </dsp:nvSpPr>
      <dsp:spPr>
        <a:xfrm>
          <a:off x="1462384" y="1018410"/>
          <a:ext cx="789339" cy="789339"/>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C2D86B-1EF5-43BC-8D26-78E252E37A74}">
      <dsp:nvSpPr>
        <dsp:cNvPr id="0" name=""/>
        <dsp:cNvSpPr/>
      </dsp:nvSpPr>
      <dsp:spPr>
        <a:xfrm rot="10800000">
          <a:off x="1857054" y="2036269"/>
          <a:ext cx="6589334" cy="78933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077" tIns="121920" rIns="227584" bIns="121920" numCol="1" spcCol="1270" anchor="ctr" anchorCtr="0">
          <a:noAutofit/>
        </a:bodyPr>
        <a:lstStyle/>
        <a:p>
          <a:pPr marL="0" lvl="0" indent="0" algn="l" defTabSz="1422400">
            <a:lnSpc>
              <a:spcPct val="90000"/>
            </a:lnSpc>
            <a:spcBef>
              <a:spcPct val="0"/>
            </a:spcBef>
            <a:spcAft>
              <a:spcPct val="35000"/>
            </a:spcAft>
            <a:buNone/>
          </a:pPr>
          <a:r>
            <a:rPr lang="en-CA" sz="3200" kern="1200" dirty="0">
              <a:latin typeface="Arial" pitchFamily="34" charset="0"/>
              <a:cs typeface="Arial" pitchFamily="34" charset="0"/>
            </a:rPr>
            <a:t>Informed Consent</a:t>
          </a:r>
        </a:p>
      </dsp:txBody>
      <dsp:txXfrm rot="10800000">
        <a:off x="2054389" y="2036269"/>
        <a:ext cx="6391999" cy="789339"/>
      </dsp:txXfrm>
    </dsp:sp>
    <dsp:sp modelId="{CD9EDA2F-04A2-4277-B1A3-AA1E94400222}">
      <dsp:nvSpPr>
        <dsp:cNvPr id="0" name=""/>
        <dsp:cNvSpPr/>
      </dsp:nvSpPr>
      <dsp:spPr>
        <a:xfrm>
          <a:off x="1462384" y="2036269"/>
          <a:ext cx="789339" cy="789339"/>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1DE7B2-E3EF-48BA-BBD3-473A39C46C47}">
      <dsp:nvSpPr>
        <dsp:cNvPr id="0" name=""/>
        <dsp:cNvSpPr/>
      </dsp:nvSpPr>
      <dsp:spPr>
        <a:xfrm rot="10800000">
          <a:off x="1857054" y="3054129"/>
          <a:ext cx="6589334" cy="78933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077" tIns="121920" rIns="227584" bIns="121920" numCol="1" spcCol="1270" anchor="ctr" anchorCtr="0">
          <a:noAutofit/>
        </a:bodyPr>
        <a:lstStyle/>
        <a:p>
          <a:pPr marL="0" lvl="0" indent="0" algn="l" defTabSz="1422400">
            <a:lnSpc>
              <a:spcPct val="90000"/>
            </a:lnSpc>
            <a:spcBef>
              <a:spcPct val="0"/>
            </a:spcBef>
            <a:spcAft>
              <a:spcPct val="35000"/>
            </a:spcAft>
            <a:buNone/>
          </a:pPr>
          <a:r>
            <a:rPr lang="en-CA" sz="3200" kern="1200" dirty="0">
              <a:latin typeface="Arial" pitchFamily="34" charset="0"/>
              <a:cs typeface="Arial" pitchFamily="34" charset="0"/>
            </a:rPr>
            <a:t>Occupational Health and Safety</a:t>
          </a:r>
        </a:p>
      </dsp:txBody>
      <dsp:txXfrm rot="10800000">
        <a:off x="2054389" y="3054129"/>
        <a:ext cx="6391999" cy="789339"/>
      </dsp:txXfrm>
    </dsp:sp>
    <dsp:sp modelId="{60C64248-CB04-480D-8142-57E72C8346B6}">
      <dsp:nvSpPr>
        <dsp:cNvPr id="0" name=""/>
        <dsp:cNvSpPr/>
      </dsp:nvSpPr>
      <dsp:spPr>
        <a:xfrm>
          <a:off x="1462384" y="3054129"/>
          <a:ext cx="789339" cy="789339"/>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7B84F-BC8E-4EA7-82FA-5B6C49B97489}">
      <dsp:nvSpPr>
        <dsp:cNvPr id="0" name=""/>
        <dsp:cNvSpPr/>
      </dsp:nvSpPr>
      <dsp:spPr>
        <a:xfrm rot="10800000">
          <a:off x="1878530" y="1297"/>
          <a:ext cx="6589334" cy="87524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958" tIns="83820" rIns="156464" bIns="83820" numCol="1" spcCol="1270" anchor="ctr" anchorCtr="0">
          <a:noAutofit/>
        </a:bodyPr>
        <a:lstStyle/>
        <a:p>
          <a:pPr marL="0" lvl="0" indent="0" algn="l" defTabSz="977900">
            <a:lnSpc>
              <a:spcPct val="90000"/>
            </a:lnSpc>
            <a:spcBef>
              <a:spcPct val="0"/>
            </a:spcBef>
            <a:spcAft>
              <a:spcPct val="35000"/>
            </a:spcAft>
            <a:buNone/>
          </a:pPr>
          <a:r>
            <a:rPr lang="en-CA" sz="2200" kern="1200" dirty="0">
              <a:latin typeface="Arial" pitchFamily="34" charset="0"/>
              <a:cs typeface="Arial" pitchFamily="34" charset="0"/>
            </a:rPr>
            <a:t>Protocol encourages vaccination</a:t>
          </a:r>
        </a:p>
      </dsp:txBody>
      <dsp:txXfrm rot="10800000">
        <a:off x="2097340" y="1297"/>
        <a:ext cx="6370524" cy="875242"/>
      </dsp:txXfrm>
    </dsp:sp>
    <dsp:sp modelId="{A667BA7B-19F0-4959-8E4A-BF74ADE44FF8}">
      <dsp:nvSpPr>
        <dsp:cNvPr id="0" name=""/>
        <dsp:cNvSpPr/>
      </dsp:nvSpPr>
      <dsp:spPr>
        <a:xfrm>
          <a:off x="1440908" y="1297"/>
          <a:ext cx="875242" cy="875242"/>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5ABC91-4993-4C99-8EB1-2C14DE69CCAD}">
      <dsp:nvSpPr>
        <dsp:cNvPr id="0" name=""/>
        <dsp:cNvSpPr/>
      </dsp:nvSpPr>
      <dsp:spPr>
        <a:xfrm rot="10800000">
          <a:off x="1827726" y="1137806"/>
          <a:ext cx="6589334" cy="87524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958" tIns="83820" rIns="156464" bIns="83820" numCol="1" spcCol="1270" anchor="ctr" anchorCtr="0">
          <a:noAutofit/>
        </a:bodyPr>
        <a:lstStyle/>
        <a:p>
          <a:pPr marL="0" lvl="0" indent="0" algn="l" defTabSz="977900">
            <a:lnSpc>
              <a:spcPct val="90000"/>
            </a:lnSpc>
            <a:spcBef>
              <a:spcPct val="0"/>
            </a:spcBef>
            <a:spcAft>
              <a:spcPct val="35000"/>
            </a:spcAft>
            <a:buNone/>
          </a:pPr>
          <a:r>
            <a:rPr lang="en-CA" sz="2200" kern="1200" dirty="0">
              <a:latin typeface="Arial" pitchFamily="34" charset="0"/>
              <a:cs typeface="Arial" pitchFamily="34" charset="0"/>
            </a:rPr>
            <a:t>Balancing: provide alternatives, with consequences</a:t>
          </a:r>
        </a:p>
      </dsp:txBody>
      <dsp:txXfrm rot="10800000">
        <a:off x="2046536" y="1137806"/>
        <a:ext cx="6370524" cy="875242"/>
      </dsp:txXfrm>
    </dsp:sp>
    <dsp:sp modelId="{0227C07B-2F0C-4EE2-BFC8-E0EF43D78D56}">
      <dsp:nvSpPr>
        <dsp:cNvPr id="0" name=""/>
        <dsp:cNvSpPr/>
      </dsp:nvSpPr>
      <dsp:spPr>
        <a:xfrm>
          <a:off x="1440908" y="1137806"/>
          <a:ext cx="875242" cy="875242"/>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C2D86B-1EF5-43BC-8D26-78E252E37A74}">
      <dsp:nvSpPr>
        <dsp:cNvPr id="0" name=""/>
        <dsp:cNvSpPr/>
      </dsp:nvSpPr>
      <dsp:spPr>
        <a:xfrm rot="10800000">
          <a:off x="1878530" y="2274315"/>
          <a:ext cx="6589334" cy="87524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958" tIns="83820" rIns="156464" bIns="83820" numCol="1" spcCol="1270" anchor="ctr" anchorCtr="0">
          <a:noAutofit/>
        </a:bodyPr>
        <a:lstStyle/>
        <a:p>
          <a:pPr marL="0" lvl="0" indent="0" algn="l" defTabSz="977900">
            <a:lnSpc>
              <a:spcPct val="90000"/>
            </a:lnSpc>
            <a:spcBef>
              <a:spcPct val="0"/>
            </a:spcBef>
            <a:spcAft>
              <a:spcPct val="35000"/>
            </a:spcAft>
            <a:buNone/>
          </a:pPr>
          <a:r>
            <a:rPr lang="en-CA" sz="2200" kern="1200" dirty="0">
              <a:latin typeface="Arial" pitchFamily="34" charset="0"/>
              <a:cs typeface="Arial" pitchFamily="34" charset="0"/>
            </a:rPr>
            <a:t>Accommodation for substantiated medical and religious reasons</a:t>
          </a:r>
        </a:p>
      </dsp:txBody>
      <dsp:txXfrm rot="10800000">
        <a:off x="2097340" y="2274315"/>
        <a:ext cx="6370524" cy="875242"/>
      </dsp:txXfrm>
    </dsp:sp>
    <dsp:sp modelId="{CD9EDA2F-04A2-4277-B1A3-AA1E94400222}">
      <dsp:nvSpPr>
        <dsp:cNvPr id="0" name=""/>
        <dsp:cNvSpPr/>
      </dsp:nvSpPr>
      <dsp:spPr>
        <a:xfrm>
          <a:off x="1440908" y="2274315"/>
          <a:ext cx="875242" cy="875242"/>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1DE7B2-E3EF-48BA-BBD3-473A39C46C47}">
      <dsp:nvSpPr>
        <dsp:cNvPr id="0" name=""/>
        <dsp:cNvSpPr/>
      </dsp:nvSpPr>
      <dsp:spPr>
        <a:xfrm rot="10800000">
          <a:off x="1878530" y="3410824"/>
          <a:ext cx="6589334" cy="87524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958" tIns="83820" rIns="156464" bIns="83820" numCol="1" spcCol="1270" anchor="ctr" anchorCtr="0">
          <a:noAutofit/>
        </a:bodyPr>
        <a:lstStyle/>
        <a:p>
          <a:pPr marL="0" lvl="0" indent="0" algn="l" defTabSz="977900">
            <a:lnSpc>
              <a:spcPct val="90000"/>
            </a:lnSpc>
            <a:spcBef>
              <a:spcPct val="0"/>
            </a:spcBef>
            <a:spcAft>
              <a:spcPct val="35000"/>
            </a:spcAft>
            <a:buNone/>
          </a:pPr>
          <a:r>
            <a:rPr lang="en-CA" sz="2200" kern="1200" dirty="0">
              <a:latin typeface="Arial" pitchFamily="34" charset="0"/>
              <a:cs typeface="Arial" pitchFamily="34" charset="0"/>
            </a:rPr>
            <a:t>For Non-Union: Modified </a:t>
          </a:r>
          <a:r>
            <a:rPr lang="en-CA" sz="2200" kern="1200" dirty="0" err="1">
              <a:latin typeface="Arial" pitchFamily="34" charset="0"/>
              <a:cs typeface="Arial" pitchFamily="34" charset="0"/>
            </a:rPr>
            <a:t>COVID</a:t>
          </a:r>
          <a:r>
            <a:rPr lang="en-CA" sz="2200" kern="1200" dirty="0">
              <a:latin typeface="Arial" pitchFamily="34" charset="0"/>
              <a:cs typeface="Arial" pitchFamily="34" charset="0"/>
            </a:rPr>
            <a:t>-19 protocol can be implemented as risk mitigation strategy</a:t>
          </a:r>
        </a:p>
      </dsp:txBody>
      <dsp:txXfrm rot="10800000">
        <a:off x="2097340" y="3410824"/>
        <a:ext cx="6370524" cy="875242"/>
      </dsp:txXfrm>
    </dsp:sp>
    <dsp:sp modelId="{60C64248-CB04-480D-8142-57E72C8346B6}">
      <dsp:nvSpPr>
        <dsp:cNvPr id="0" name=""/>
        <dsp:cNvSpPr/>
      </dsp:nvSpPr>
      <dsp:spPr>
        <a:xfrm>
          <a:off x="1440908" y="3410824"/>
          <a:ext cx="875242" cy="875242"/>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7B84F-BC8E-4EA7-82FA-5B6C49B97489}">
      <dsp:nvSpPr>
        <dsp:cNvPr id="0" name=""/>
        <dsp:cNvSpPr/>
      </dsp:nvSpPr>
      <dsp:spPr>
        <a:xfrm rot="10800000">
          <a:off x="1784209" y="1029"/>
          <a:ext cx="6277440" cy="812197"/>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156" tIns="148590" rIns="277368" bIns="148590" numCol="1" spcCol="1270" anchor="ctr" anchorCtr="0">
          <a:noAutofit/>
        </a:bodyPr>
        <a:lstStyle/>
        <a:p>
          <a:pPr marL="0" lvl="0" indent="0" algn="l" defTabSz="1733550">
            <a:lnSpc>
              <a:spcPct val="90000"/>
            </a:lnSpc>
            <a:spcBef>
              <a:spcPct val="0"/>
            </a:spcBef>
            <a:spcAft>
              <a:spcPct val="35000"/>
            </a:spcAft>
            <a:buNone/>
          </a:pPr>
          <a:r>
            <a:rPr lang="en-CA" sz="3900" kern="1200" dirty="0">
              <a:latin typeface="Arial" pitchFamily="34" charset="0"/>
              <a:cs typeface="Arial" pitchFamily="34" charset="0"/>
            </a:rPr>
            <a:t>Communication </a:t>
          </a:r>
        </a:p>
      </dsp:txBody>
      <dsp:txXfrm rot="10800000">
        <a:off x="1987258" y="1029"/>
        <a:ext cx="6074391" cy="812197"/>
      </dsp:txXfrm>
    </dsp:sp>
    <dsp:sp modelId="{A667BA7B-19F0-4959-8E4A-BF74ADE44FF8}">
      <dsp:nvSpPr>
        <dsp:cNvPr id="0" name=""/>
        <dsp:cNvSpPr/>
      </dsp:nvSpPr>
      <dsp:spPr>
        <a:xfrm>
          <a:off x="1378110" y="1029"/>
          <a:ext cx="812197" cy="812197"/>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5ABC91-4993-4C99-8EB1-2C14DE69CCAD}">
      <dsp:nvSpPr>
        <dsp:cNvPr id="0" name=""/>
        <dsp:cNvSpPr/>
      </dsp:nvSpPr>
      <dsp:spPr>
        <a:xfrm rot="10800000">
          <a:off x="1735810" y="1055673"/>
          <a:ext cx="6277440" cy="812197"/>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156" tIns="148590" rIns="277368" bIns="148590" numCol="1" spcCol="1270" anchor="ctr" anchorCtr="0">
          <a:noAutofit/>
        </a:bodyPr>
        <a:lstStyle/>
        <a:p>
          <a:pPr marL="0" lvl="0" indent="0" algn="l" defTabSz="1733550">
            <a:lnSpc>
              <a:spcPct val="90000"/>
            </a:lnSpc>
            <a:spcBef>
              <a:spcPct val="0"/>
            </a:spcBef>
            <a:spcAft>
              <a:spcPct val="35000"/>
            </a:spcAft>
            <a:buNone/>
          </a:pPr>
          <a:r>
            <a:rPr lang="en-CA" sz="3900" kern="1200" dirty="0">
              <a:latin typeface="Arial" pitchFamily="34" charset="0"/>
              <a:cs typeface="Arial" pitchFamily="34" charset="0"/>
            </a:rPr>
            <a:t>Engage Stakeholders</a:t>
          </a:r>
        </a:p>
      </dsp:txBody>
      <dsp:txXfrm rot="10800000">
        <a:off x="1938859" y="1055673"/>
        <a:ext cx="6074391" cy="812197"/>
      </dsp:txXfrm>
    </dsp:sp>
    <dsp:sp modelId="{0227C07B-2F0C-4EE2-BFC8-E0EF43D78D56}">
      <dsp:nvSpPr>
        <dsp:cNvPr id="0" name=""/>
        <dsp:cNvSpPr/>
      </dsp:nvSpPr>
      <dsp:spPr>
        <a:xfrm>
          <a:off x="1378110" y="1055673"/>
          <a:ext cx="812197" cy="812197"/>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C2D86B-1EF5-43BC-8D26-78E252E37A74}">
      <dsp:nvSpPr>
        <dsp:cNvPr id="0" name=""/>
        <dsp:cNvSpPr/>
      </dsp:nvSpPr>
      <dsp:spPr>
        <a:xfrm rot="10800000">
          <a:off x="1784209" y="2110317"/>
          <a:ext cx="6277440" cy="812197"/>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156" tIns="148590" rIns="277368" bIns="148590" numCol="1" spcCol="1270" anchor="ctr" anchorCtr="0">
          <a:noAutofit/>
        </a:bodyPr>
        <a:lstStyle/>
        <a:p>
          <a:pPr marL="0" lvl="0" indent="0" algn="l" defTabSz="1733550">
            <a:lnSpc>
              <a:spcPct val="90000"/>
            </a:lnSpc>
            <a:spcBef>
              <a:spcPct val="0"/>
            </a:spcBef>
            <a:spcAft>
              <a:spcPct val="35000"/>
            </a:spcAft>
            <a:buNone/>
          </a:pPr>
          <a:r>
            <a:rPr lang="en-CA" sz="3900" kern="1200" dirty="0">
              <a:latin typeface="Arial" pitchFamily="34" charset="0"/>
              <a:cs typeface="Arial" pitchFamily="34" charset="0"/>
            </a:rPr>
            <a:t>Clinics</a:t>
          </a:r>
        </a:p>
      </dsp:txBody>
      <dsp:txXfrm rot="10800000">
        <a:off x="1987258" y="2110317"/>
        <a:ext cx="6074391" cy="812197"/>
      </dsp:txXfrm>
    </dsp:sp>
    <dsp:sp modelId="{CD9EDA2F-04A2-4277-B1A3-AA1E94400222}">
      <dsp:nvSpPr>
        <dsp:cNvPr id="0" name=""/>
        <dsp:cNvSpPr/>
      </dsp:nvSpPr>
      <dsp:spPr>
        <a:xfrm>
          <a:off x="1378110" y="2110317"/>
          <a:ext cx="812197" cy="812197"/>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1DE7B2-E3EF-48BA-BBD3-473A39C46C47}">
      <dsp:nvSpPr>
        <dsp:cNvPr id="0" name=""/>
        <dsp:cNvSpPr/>
      </dsp:nvSpPr>
      <dsp:spPr>
        <a:xfrm rot="10800000">
          <a:off x="1784209" y="3164962"/>
          <a:ext cx="6277440" cy="812197"/>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156" tIns="148590" rIns="277368" bIns="148590" numCol="1" spcCol="1270" anchor="ctr" anchorCtr="0">
          <a:noAutofit/>
        </a:bodyPr>
        <a:lstStyle/>
        <a:p>
          <a:pPr marL="0" lvl="0" indent="0" algn="l" defTabSz="1733550">
            <a:lnSpc>
              <a:spcPct val="90000"/>
            </a:lnSpc>
            <a:spcBef>
              <a:spcPct val="0"/>
            </a:spcBef>
            <a:spcAft>
              <a:spcPct val="35000"/>
            </a:spcAft>
            <a:buNone/>
          </a:pPr>
          <a:r>
            <a:rPr lang="en-CA" sz="3900" kern="1200" dirty="0">
              <a:latin typeface="Arial" pitchFamily="34" charset="0"/>
              <a:cs typeface="Arial" pitchFamily="34" charset="0"/>
            </a:rPr>
            <a:t>Incentives</a:t>
          </a:r>
        </a:p>
      </dsp:txBody>
      <dsp:txXfrm rot="10800000">
        <a:off x="1987258" y="3164962"/>
        <a:ext cx="6074391" cy="812197"/>
      </dsp:txXfrm>
    </dsp:sp>
    <dsp:sp modelId="{60C64248-CB04-480D-8142-57E72C8346B6}">
      <dsp:nvSpPr>
        <dsp:cNvPr id="0" name=""/>
        <dsp:cNvSpPr/>
      </dsp:nvSpPr>
      <dsp:spPr>
        <a:xfrm>
          <a:off x="1378110" y="3164962"/>
          <a:ext cx="812197" cy="812197"/>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9FBA3-AD93-445F-960A-25788CF9A111}" type="datetimeFigureOut">
              <a:rPr lang="en-CA" smtClean="0"/>
              <a:t>2021-01-14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ACB6B-4055-4DF5-9B30-639923229185}" type="slidenum">
              <a:rPr lang="en-CA" smtClean="0"/>
              <a:t>‹#›</a:t>
            </a:fld>
            <a:endParaRPr lang="en-CA"/>
          </a:p>
        </p:txBody>
      </p:sp>
    </p:spTree>
    <p:extLst>
      <p:ext uri="{BB962C8B-B14F-4D97-AF65-F5344CB8AC3E}">
        <p14:creationId xmlns:p14="http://schemas.microsoft.com/office/powerpoint/2010/main" val="234262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12:01 start</a:t>
            </a:r>
          </a:p>
        </p:txBody>
      </p:sp>
      <p:sp>
        <p:nvSpPr>
          <p:cNvPr id="4" name="Slide Number Placeholder 3"/>
          <p:cNvSpPr>
            <a:spLocks noGrp="1"/>
          </p:cNvSpPr>
          <p:nvPr>
            <p:ph type="sldNum" sz="quarter" idx="5"/>
          </p:nvPr>
        </p:nvSpPr>
        <p:spPr/>
        <p:txBody>
          <a:bodyPr/>
          <a:lstStyle/>
          <a:p>
            <a:fld id="{305ACB6B-4055-4DF5-9B30-639923229185}" type="slidenum">
              <a:rPr lang="en-CA" smtClean="0"/>
              <a:t>1</a:t>
            </a:fld>
            <a:endParaRPr lang="en-CA" dirty="0"/>
          </a:p>
        </p:txBody>
      </p:sp>
    </p:spTree>
    <p:extLst>
      <p:ext uri="{BB962C8B-B14F-4D97-AF65-F5344CB8AC3E}">
        <p14:creationId xmlns:p14="http://schemas.microsoft.com/office/powerpoint/2010/main" val="56654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74E6A57-EA8E-4395-A7BB-8DD9F5864C86}" type="slidenum">
              <a:rPr lang="en-US" smtClean="0"/>
              <a:pPr/>
              <a:t>10</a:t>
            </a:fld>
            <a:endParaRPr lang="en-US"/>
          </a:p>
        </p:txBody>
      </p:sp>
      <p:sp>
        <p:nvSpPr>
          <p:cNvPr id="7" name="Slide Image Placeholder 6"/>
          <p:cNvSpPr>
            <a:spLocks noGrp="1" noRot="1" noChangeAspect="1"/>
          </p:cNvSpPr>
          <p:nvPr>
            <p:ph type="sldImg"/>
          </p:nvPr>
        </p:nvSpPr>
        <p:spPr>
          <a:xfrm>
            <a:off x="1776413" y="312738"/>
            <a:ext cx="3406775" cy="1916112"/>
          </a:xfrm>
        </p:spPr>
      </p:sp>
    </p:spTree>
    <p:extLst>
      <p:ext uri="{BB962C8B-B14F-4D97-AF65-F5344CB8AC3E}">
        <p14:creationId xmlns:p14="http://schemas.microsoft.com/office/powerpoint/2010/main" val="44432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74E6A57-EA8E-4395-A7BB-8DD9F5864C86}" type="slidenum">
              <a:rPr lang="en-US" smtClean="0"/>
              <a:pPr/>
              <a:t>11</a:t>
            </a:fld>
            <a:endParaRPr lang="en-US"/>
          </a:p>
        </p:txBody>
      </p:sp>
      <p:sp>
        <p:nvSpPr>
          <p:cNvPr id="7" name="Slide Image Placeholder 6"/>
          <p:cNvSpPr>
            <a:spLocks noGrp="1" noRot="1" noChangeAspect="1"/>
          </p:cNvSpPr>
          <p:nvPr>
            <p:ph type="sldImg"/>
          </p:nvPr>
        </p:nvSpPr>
        <p:spPr>
          <a:xfrm>
            <a:off x="1776413" y="312738"/>
            <a:ext cx="3406775" cy="1916112"/>
          </a:xfrm>
        </p:spPr>
      </p:sp>
    </p:spTree>
    <p:extLst>
      <p:ext uri="{BB962C8B-B14F-4D97-AF65-F5344CB8AC3E}">
        <p14:creationId xmlns:p14="http://schemas.microsoft.com/office/powerpoint/2010/main" val="120000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12738"/>
            <a:ext cx="3406775" cy="1916112"/>
          </a:xfrm>
        </p:spPr>
      </p:sp>
      <p:sp>
        <p:nvSpPr>
          <p:cNvPr id="3" name="Notes Placeholder 2"/>
          <p:cNvSpPr>
            <a:spLocks noGrp="1"/>
          </p:cNvSpPr>
          <p:nvPr>
            <p:ph type="body" idx="1"/>
          </p:nvPr>
        </p:nvSpPr>
        <p:spPr/>
        <p:txBody>
          <a:bodyPr>
            <a:normAutofit/>
          </a:bodyPr>
          <a:lstStyle/>
          <a:p>
            <a:endParaRPr lang="en-CA" b="0" dirty="0"/>
          </a:p>
        </p:txBody>
      </p:sp>
      <p:sp>
        <p:nvSpPr>
          <p:cNvPr id="4" name="Slide Number Placeholder 3"/>
          <p:cNvSpPr>
            <a:spLocks noGrp="1"/>
          </p:cNvSpPr>
          <p:nvPr>
            <p:ph type="sldNum" sz="quarter" idx="10"/>
          </p:nvPr>
        </p:nvSpPr>
        <p:spPr/>
        <p:txBody>
          <a:bodyPr/>
          <a:lstStyle/>
          <a:p>
            <a:fld id="{574E6A57-EA8E-4395-A7BB-8DD9F5864C86}" type="slidenum">
              <a:rPr lang="en-US" smtClean="0"/>
              <a:pPr/>
              <a:t>12</a:t>
            </a:fld>
            <a:endParaRPr lang="en-US"/>
          </a:p>
        </p:txBody>
      </p:sp>
    </p:spTree>
    <p:extLst>
      <p:ext uri="{BB962C8B-B14F-4D97-AF65-F5344CB8AC3E}">
        <p14:creationId xmlns:p14="http://schemas.microsoft.com/office/powerpoint/2010/main" val="250451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defTabSz="933602">
              <a:defRPr/>
            </a:pPr>
            <a:endParaRPr lang="en-CA" dirty="0"/>
          </a:p>
        </p:txBody>
      </p:sp>
      <p:sp>
        <p:nvSpPr>
          <p:cNvPr id="4" name="Slide Number Placeholder 3"/>
          <p:cNvSpPr>
            <a:spLocks noGrp="1"/>
          </p:cNvSpPr>
          <p:nvPr>
            <p:ph type="sldNum" sz="quarter" idx="10"/>
          </p:nvPr>
        </p:nvSpPr>
        <p:spPr/>
        <p:txBody>
          <a:bodyPr/>
          <a:lstStyle/>
          <a:p>
            <a:fld id="{574E6A57-EA8E-4395-A7BB-8DD9F5864C86}" type="slidenum">
              <a:rPr lang="en-US" smtClean="0"/>
              <a:pPr/>
              <a:t>13</a:t>
            </a:fld>
            <a:endParaRPr lang="en-US"/>
          </a:p>
        </p:txBody>
      </p:sp>
      <p:sp>
        <p:nvSpPr>
          <p:cNvPr id="7" name="Slide Image Placeholder 6"/>
          <p:cNvSpPr>
            <a:spLocks noGrp="1" noRot="1" noChangeAspect="1"/>
          </p:cNvSpPr>
          <p:nvPr>
            <p:ph type="sldImg"/>
          </p:nvPr>
        </p:nvSpPr>
        <p:spPr>
          <a:xfrm>
            <a:off x="1776413" y="312738"/>
            <a:ext cx="3406775" cy="1916112"/>
          </a:xfrm>
        </p:spPr>
      </p:sp>
    </p:spTree>
    <p:extLst>
      <p:ext uri="{BB962C8B-B14F-4D97-AF65-F5344CB8AC3E}">
        <p14:creationId xmlns:p14="http://schemas.microsoft.com/office/powerpoint/2010/main" val="369227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74E6A57-EA8E-4395-A7BB-8DD9F5864C86}" type="slidenum">
              <a:rPr lang="en-US" smtClean="0"/>
              <a:pPr/>
              <a:t>14</a:t>
            </a:fld>
            <a:endParaRPr lang="en-US"/>
          </a:p>
        </p:txBody>
      </p:sp>
      <p:sp>
        <p:nvSpPr>
          <p:cNvPr id="7" name="Slide Image Placeholder 6"/>
          <p:cNvSpPr>
            <a:spLocks noGrp="1" noRot="1" noChangeAspect="1"/>
          </p:cNvSpPr>
          <p:nvPr>
            <p:ph type="sldImg"/>
          </p:nvPr>
        </p:nvSpPr>
        <p:spPr>
          <a:xfrm>
            <a:off x="1776413" y="312738"/>
            <a:ext cx="3406775" cy="1916112"/>
          </a:xfrm>
        </p:spPr>
      </p:sp>
    </p:spTree>
    <p:extLst>
      <p:ext uri="{BB962C8B-B14F-4D97-AF65-F5344CB8AC3E}">
        <p14:creationId xmlns:p14="http://schemas.microsoft.com/office/powerpoint/2010/main" val="7862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12738"/>
            <a:ext cx="3406775" cy="191611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4E6A57-EA8E-4395-A7BB-8DD9F5864C86}" type="slidenum">
              <a:rPr lang="en-US" smtClean="0"/>
              <a:pPr/>
              <a:t>15</a:t>
            </a:fld>
            <a:endParaRPr lang="en-US"/>
          </a:p>
        </p:txBody>
      </p:sp>
    </p:spTree>
    <p:extLst>
      <p:ext uri="{BB962C8B-B14F-4D97-AF65-F5344CB8AC3E}">
        <p14:creationId xmlns:p14="http://schemas.microsoft.com/office/powerpoint/2010/main" val="1536613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12738"/>
            <a:ext cx="3406775" cy="1916112"/>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74E6A57-EA8E-4395-A7BB-8DD9F5864C86}" type="slidenum">
              <a:rPr lang="en-US" smtClean="0"/>
              <a:pPr/>
              <a:t>16</a:t>
            </a:fld>
            <a:endParaRPr lang="en-US"/>
          </a:p>
        </p:txBody>
      </p:sp>
    </p:spTree>
    <p:extLst>
      <p:ext uri="{BB962C8B-B14F-4D97-AF65-F5344CB8AC3E}">
        <p14:creationId xmlns:p14="http://schemas.microsoft.com/office/powerpoint/2010/main" val="2202828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12738"/>
            <a:ext cx="3406775" cy="191611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4E6A57-EA8E-4395-A7BB-8DD9F5864C86}" type="slidenum">
              <a:rPr lang="en-US" smtClean="0"/>
              <a:pPr/>
              <a:t>17</a:t>
            </a:fld>
            <a:endParaRPr lang="en-US"/>
          </a:p>
        </p:txBody>
      </p:sp>
    </p:spTree>
    <p:extLst>
      <p:ext uri="{BB962C8B-B14F-4D97-AF65-F5344CB8AC3E}">
        <p14:creationId xmlns:p14="http://schemas.microsoft.com/office/powerpoint/2010/main" val="750345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12738"/>
            <a:ext cx="3406775" cy="191611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4E6A57-EA8E-4395-A7BB-8DD9F5864C86}" type="slidenum">
              <a:rPr lang="en-US" smtClean="0"/>
              <a:pPr/>
              <a:t>18</a:t>
            </a:fld>
            <a:endParaRPr lang="en-US"/>
          </a:p>
        </p:txBody>
      </p:sp>
    </p:spTree>
    <p:extLst>
      <p:ext uri="{BB962C8B-B14F-4D97-AF65-F5344CB8AC3E}">
        <p14:creationId xmlns:p14="http://schemas.microsoft.com/office/powerpoint/2010/main" val="3709679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12738"/>
            <a:ext cx="3406775" cy="191611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4E6A57-EA8E-4395-A7BB-8DD9F5864C86}" type="slidenum">
              <a:rPr lang="en-US" smtClean="0"/>
              <a:pPr/>
              <a:t>19</a:t>
            </a:fld>
            <a:endParaRPr lang="en-US"/>
          </a:p>
        </p:txBody>
      </p:sp>
    </p:spTree>
    <p:extLst>
      <p:ext uri="{BB962C8B-B14F-4D97-AF65-F5344CB8AC3E}">
        <p14:creationId xmlns:p14="http://schemas.microsoft.com/office/powerpoint/2010/main" val="103095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INCREASINGLY THESE PAPERS HAVE BEEN DISTRIBUTED ACROSS THE PROVINCIAL NETWORK AND MADE AVAILBLE ON THE REAL EXCHANGE VIRTUAL SITE HOSTED BY COMMUNITY LIVING ESSEX.</a:t>
            </a:r>
          </a:p>
          <a:p>
            <a:endParaRPr lang="en-US" sz="1200" dirty="0"/>
          </a:p>
          <a:p>
            <a:pPr fontAlgn="base"/>
            <a:r>
              <a:rPr lang="en-CA" sz="1600" b="0" i="0" kern="1200" dirty="0">
                <a:solidFill>
                  <a:schemeClr val="tx1"/>
                </a:solidFill>
                <a:effectLst/>
                <a:latin typeface="+mn-lt"/>
                <a:ea typeface="+mn-ea"/>
                <a:cs typeface="+mn-cs"/>
              </a:rPr>
              <a:t>THE REAL XCHANGE IS A LIBRARY OF RESOURCES HAS BEEN COMPILED FROM DS SECTOR AGENCIES BY THE PROVINCIAL NETWORK ON DEVELOPMENTAL SERVICES TO ASSIST YOU IN RESPONDING TO THE COVID-19 PANDEMIC THROUGH INFORMATION SHARING AND KNOWLEDGE TRANSFER.</a:t>
            </a:r>
          </a:p>
          <a:p>
            <a:endParaRPr lang="en-US" sz="1200" dirty="0"/>
          </a:p>
          <a:p>
            <a:endParaRPr lang="en-US" sz="1200" dirty="0"/>
          </a:p>
          <a:p>
            <a:r>
              <a:rPr lang="en-US" sz="1200" dirty="0"/>
              <a:t>THIS WEBINAR SERIES IS A TESTAMENT TO THAT WORK ETHIC AND COLLABORATIVE SPIRIT.</a:t>
            </a:r>
          </a:p>
          <a:p>
            <a:endParaRPr lang="en-US" sz="1200" dirty="0"/>
          </a:p>
          <a:p>
            <a:r>
              <a:rPr lang="en-US" sz="1200" dirty="0"/>
              <a:t>IN PRODUCING THIS SERIES, I WOULD LIKE TO THANK GEORGIE VINCENT, MIA TREMBLAY AND YOU JAMES OF COMMUNITY LIVING TORONTO AND ALSO OF THE SPPI PROJECT MANAGEMENT OFFICE; AND JEANETTE MACLEAN SENIOR CONSULTANT, OCCUPATIONAL HEALTH AND SAFETY, HEATHER DAWSON SENIOR MANAGER, QUALITY ASSURANCE FOR THIS IPAC ASSESSING PRACTICES THEY ARE GOING TO SHARE WITH ALL OF US TODAY.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A37C2E-DF44-A046-BB78-CACA6B96B6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087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12738"/>
            <a:ext cx="3406775" cy="1916112"/>
          </a:xfrm>
        </p:spPr>
      </p:sp>
      <p:sp>
        <p:nvSpPr>
          <p:cNvPr id="3" name="Notes Placeholder 2"/>
          <p:cNvSpPr>
            <a:spLocks noGrp="1"/>
          </p:cNvSpPr>
          <p:nvPr>
            <p:ph type="body" idx="1"/>
          </p:nvPr>
        </p:nvSpPr>
        <p:spPr/>
        <p:txBody>
          <a:bodyPr>
            <a:normAutofit/>
          </a:bodyPr>
          <a:lstStyle/>
          <a:p>
            <a:endParaRPr lang="en-CA" b="0" dirty="0"/>
          </a:p>
        </p:txBody>
      </p:sp>
      <p:sp>
        <p:nvSpPr>
          <p:cNvPr id="4" name="Slide Number Placeholder 3"/>
          <p:cNvSpPr>
            <a:spLocks noGrp="1"/>
          </p:cNvSpPr>
          <p:nvPr>
            <p:ph type="sldNum" sz="quarter" idx="10"/>
          </p:nvPr>
        </p:nvSpPr>
        <p:spPr/>
        <p:txBody>
          <a:bodyPr/>
          <a:lstStyle/>
          <a:p>
            <a:fld id="{574E6A57-EA8E-4395-A7BB-8DD9F5864C86}" type="slidenum">
              <a:rPr lang="en-US" smtClean="0"/>
              <a:pPr/>
              <a:t>20</a:t>
            </a:fld>
            <a:endParaRPr lang="en-US"/>
          </a:p>
        </p:txBody>
      </p:sp>
    </p:spTree>
    <p:extLst>
      <p:ext uri="{BB962C8B-B14F-4D97-AF65-F5344CB8AC3E}">
        <p14:creationId xmlns:p14="http://schemas.microsoft.com/office/powerpoint/2010/main" val="1756335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defTabSz="933602">
              <a:defRPr/>
            </a:pPr>
            <a:endParaRPr lang="en-CA" dirty="0"/>
          </a:p>
        </p:txBody>
      </p:sp>
      <p:sp>
        <p:nvSpPr>
          <p:cNvPr id="4" name="Slide Number Placeholder 3"/>
          <p:cNvSpPr>
            <a:spLocks noGrp="1"/>
          </p:cNvSpPr>
          <p:nvPr>
            <p:ph type="sldNum" sz="quarter" idx="10"/>
          </p:nvPr>
        </p:nvSpPr>
        <p:spPr/>
        <p:txBody>
          <a:bodyPr/>
          <a:lstStyle/>
          <a:p>
            <a:fld id="{574E6A57-EA8E-4395-A7BB-8DD9F5864C86}" type="slidenum">
              <a:rPr lang="en-US" smtClean="0"/>
              <a:pPr/>
              <a:t>21</a:t>
            </a:fld>
            <a:endParaRPr lang="en-US"/>
          </a:p>
        </p:txBody>
      </p:sp>
      <p:sp>
        <p:nvSpPr>
          <p:cNvPr id="7" name="Slide Image Placeholder 6"/>
          <p:cNvSpPr>
            <a:spLocks noGrp="1" noRot="1" noChangeAspect="1"/>
          </p:cNvSpPr>
          <p:nvPr>
            <p:ph type="sldImg"/>
          </p:nvPr>
        </p:nvSpPr>
        <p:spPr>
          <a:xfrm>
            <a:off x="1776413" y="312738"/>
            <a:ext cx="3406775" cy="1916112"/>
          </a:xfrm>
        </p:spPr>
      </p:sp>
    </p:spTree>
    <p:extLst>
      <p:ext uri="{BB962C8B-B14F-4D97-AF65-F5344CB8AC3E}">
        <p14:creationId xmlns:p14="http://schemas.microsoft.com/office/powerpoint/2010/main" val="3777715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74E6A57-EA8E-4395-A7BB-8DD9F5864C86}" type="slidenum">
              <a:rPr lang="en-US" smtClean="0"/>
              <a:pPr/>
              <a:t>22</a:t>
            </a:fld>
            <a:endParaRPr lang="en-US"/>
          </a:p>
        </p:txBody>
      </p:sp>
      <p:sp>
        <p:nvSpPr>
          <p:cNvPr id="7" name="Slide Image Placeholder 6"/>
          <p:cNvSpPr>
            <a:spLocks noGrp="1" noRot="1" noChangeAspect="1"/>
          </p:cNvSpPr>
          <p:nvPr>
            <p:ph type="sldImg"/>
          </p:nvPr>
        </p:nvSpPr>
        <p:spPr>
          <a:xfrm>
            <a:off x="1776413" y="312738"/>
            <a:ext cx="3406775" cy="1916112"/>
          </a:xfrm>
        </p:spPr>
      </p:sp>
    </p:spTree>
    <p:extLst>
      <p:ext uri="{BB962C8B-B14F-4D97-AF65-F5344CB8AC3E}">
        <p14:creationId xmlns:p14="http://schemas.microsoft.com/office/powerpoint/2010/main" val="20642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12738"/>
            <a:ext cx="3406775" cy="1916112"/>
          </a:xfrm>
        </p:spPr>
      </p:sp>
      <p:sp>
        <p:nvSpPr>
          <p:cNvPr id="3" name="Notes Placeholder 2"/>
          <p:cNvSpPr>
            <a:spLocks noGrp="1"/>
          </p:cNvSpPr>
          <p:nvPr>
            <p:ph type="body" idx="1"/>
          </p:nvPr>
        </p:nvSpPr>
        <p:spPr/>
        <p:txBody>
          <a:bodyPr>
            <a:normAutofit/>
          </a:bodyPr>
          <a:lstStyle/>
          <a:p>
            <a:endParaRPr lang="en-CA" b="0" dirty="0"/>
          </a:p>
        </p:txBody>
      </p:sp>
      <p:sp>
        <p:nvSpPr>
          <p:cNvPr id="4" name="Slide Number Placeholder 3"/>
          <p:cNvSpPr>
            <a:spLocks noGrp="1"/>
          </p:cNvSpPr>
          <p:nvPr>
            <p:ph type="sldNum" sz="quarter" idx="10"/>
          </p:nvPr>
        </p:nvSpPr>
        <p:spPr/>
        <p:txBody>
          <a:bodyPr/>
          <a:lstStyle/>
          <a:p>
            <a:fld id="{574E6A57-EA8E-4395-A7BB-8DD9F5864C86}" type="slidenum">
              <a:rPr lang="en-US" smtClean="0"/>
              <a:pPr/>
              <a:t>23</a:t>
            </a:fld>
            <a:endParaRPr lang="en-US"/>
          </a:p>
        </p:txBody>
      </p:sp>
    </p:spTree>
    <p:extLst>
      <p:ext uri="{BB962C8B-B14F-4D97-AF65-F5344CB8AC3E}">
        <p14:creationId xmlns:p14="http://schemas.microsoft.com/office/powerpoint/2010/main" val="3129699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12738"/>
            <a:ext cx="3406775" cy="191611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4E6A57-EA8E-4395-A7BB-8DD9F5864C86}" type="slidenum">
              <a:rPr lang="en-US" smtClean="0"/>
              <a:pPr/>
              <a:t>24</a:t>
            </a:fld>
            <a:endParaRPr lang="en-US"/>
          </a:p>
        </p:txBody>
      </p:sp>
    </p:spTree>
    <p:extLst>
      <p:ext uri="{BB962C8B-B14F-4D97-AF65-F5344CB8AC3E}">
        <p14:creationId xmlns:p14="http://schemas.microsoft.com/office/powerpoint/2010/main" val="1355383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12738"/>
            <a:ext cx="3406775" cy="191611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4E6A57-EA8E-4395-A7BB-8DD9F5864C86}" type="slidenum">
              <a:rPr lang="en-US" smtClean="0"/>
              <a:pPr/>
              <a:t>25</a:t>
            </a:fld>
            <a:endParaRPr lang="en-US"/>
          </a:p>
        </p:txBody>
      </p:sp>
    </p:spTree>
    <p:extLst>
      <p:ext uri="{BB962C8B-B14F-4D97-AF65-F5344CB8AC3E}">
        <p14:creationId xmlns:p14="http://schemas.microsoft.com/office/powerpoint/2010/main" val="925873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12:45</a:t>
            </a:r>
          </a:p>
        </p:txBody>
      </p:sp>
      <p:sp>
        <p:nvSpPr>
          <p:cNvPr id="4" name="Slide Number Placeholder 3"/>
          <p:cNvSpPr>
            <a:spLocks noGrp="1"/>
          </p:cNvSpPr>
          <p:nvPr>
            <p:ph type="sldNum" sz="quarter" idx="5"/>
          </p:nvPr>
        </p:nvSpPr>
        <p:spPr/>
        <p:txBody>
          <a:bodyPr/>
          <a:lstStyle/>
          <a:p>
            <a:fld id="{305ACB6B-4055-4DF5-9B30-639923229185}" type="slidenum">
              <a:rPr lang="en-CA" smtClean="0"/>
              <a:t>26</a:t>
            </a:fld>
            <a:endParaRPr lang="en-CA"/>
          </a:p>
        </p:txBody>
      </p:sp>
    </p:spTree>
    <p:extLst>
      <p:ext uri="{BB962C8B-B14F-4D97-AF65-F5344CB8AC3E}">
        <p14:creationId xmlns:p14="http://schemas.microsoft.com/office/powerpoint/2010/main" val="3566197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472"/>
            <a:r>
              <a:rPr lang="en-US" sz="1100" dirty="0"/>
              <a:t>I would like to focus my presentation today on covid-19 vaccination plans for people in service, including those currently in service and those who may receive services in the future. As Canada and Ontario continue to move forward with the vaccine roll out, many in the DS sector advocating for our staff and the people we support to be prioritized for receiving the vaccine. Many are turning their minds to planning for the future, including considering mandatory vaccine policies for people in service. In this presentation I would like provide some context for such policies, and will provide an overview of key considerations with respect to mandatory COVID-19 vaccination policies. </a:t>
            </a:r>
          </a:p>
          <a:p>
            <a:pPr defTabSz="955472"/>
            <a:endParaRPr lang="en-US" sz="1100" dirty="0"/>
          </a:p>
          <a:p>
            <a:pPr defTabSz="955472"/>
            <a:r>
              <a:rPr lang="en-US" sz="1100" dirty="0"/>
              <a:t>A general reminder that information shared during this webinar, is legal information and does not constitute legal advice. I would encourage you to reach out to us or your legal counsel for advice on a mandatory vaccination policy. </a:t>
            </a:r>
          </a:p>
        </p:txBody>
      </p:sp>
      <p:sp>
        <p:nvSpPr>
          <p:cNvPr id="4" name="Header Placeholder 3"/>
          <p:cNvSpPr>
            <a:spLocks noGrp="1"/>
          </p:cNvSpPr>
          <p:nvPr>
            <p:ph type="hdr" sz="quarter" idx="10"/>
          </p:nvPr>
        </p:nvSpPr>
        <p:spPr/>
        <p:txBody>
          <a:bodyPr/>
          <a:lstStyle/>
          <a:p>
            <a:pPr defTabSz="875355" fontAlgn="base">
              <a:spcBef>
                <a:spcPct val="0"/>
              </a:spcBef>
              <a:spcAft>
                <a:spcPct val="0"/>
              </a:spcAft>
              <a:defRPr/>
            </a:pPr>
            <a:r>
              <a:rPr lang="en-US" dirty="0">
                <a:solidFill>
                  <a:srgbClr val="000000"/>
                </a:solidFill>
              </a:rPr>
              <a:t>PooranLaw Professional Corporation</a:t>
            </a:r>
          </a:p>
        </p:txBody>
      </p:sp>
      <p:sp>
        <p:nvSpPr>
          <p:cNvPr id="5" name="Slide Number Placeholder 4"/>
          <p:cNvSpPr>
            <a:spLocks noGrp="1"/>
          </p:cNvSpPr>
          <p:nvPr>
            <p:ph type="sldNum" sz="quarter" idx="11"/>
          </p:nvPr>
        </p:nvSpPr>
        <p:spPr/>
        <p:txBody>
          <a:bodyPr/>
          <a:lstStyle/>
          <a:p>
            <a:pPr defTabSz="875355" fontAlgn="base">
              <a:spcBef>
                <a:spcPct val="0"/>
              </a:spcBef>
              <a:spcAft>
                <a:spcPct val="0"/>
              </a:spcAft>
              <a:defRPr/>
            </a:pPr>
            <a:fld id="{2C04239D-CD72-4683-A2DB-B1997A4BD63A}" type="slidenum">
              <a:rPr lang="en-US" altLang="en-US">
                <a:solidFill>
                  <a:srgbClr val="000000"/>
                </a:solidFill>
              </a:rPr>
              <a:pPr defTabSz="875355" fontAlgn="base">
                <a:spcBef>
                  <a:spcPct val="0"/>
                </a:spcBef>
                <a:spcAft>
                  <a:spcPct val="0"/>
                </a:spcAft>
                <a:defRPr/>
              </a:pPr>
              <a:t>27</a:t>
            </a:fld>
            <a:endParaRPr lang="en-US" altLang="en-US" dirty="0">
              <a:solidFill>
                <a:srgbClr val="000000"/>
              </a:solidFill>
            </a:endParaRPr>
          </a:p>
        </p:txBody>
      </p:sp>
      <p:sp>
        <p:nvSpPr>
          <p:cNvPr id="6" name="Date Placeholder 5">
            <a:extLst>
              <a:ext uri="{FF2B5EF4-FFF2-40B4-BE49-F238E27FC236}">
                <a16:creationId xmlns:a16="http://schemas.microsoft.com/office/drawing/2014/main" id="{C7DC206F-1F0C-47E6-A9BA-63BAD5B9058F}"/>
              </a:ext>
            </a:extLst>
          </p:cNvPr>
          <p:cNvSpPr>
            <a:spLocks noGrp="1"/>
          </p:cNvSpPr>
          <p:nvPr>
            <p:ph type="dt" idx="12"/>
          </p:nvPr>
        </p:nvSpPr>
        <p:spPr/>
        <p:txBody>
          <a:bodyPr/>
          <a:lstStyle/>
          <a:p>
            <a:pPr defTabSz="875355" fontAlgn="base">
              <a:spcBef>
                <a:spcPct val="0"/>
              </a:spcBef>
              <a:spcAft>
                <a:spcPct val="0"/>
              </a:spcAft>
              <a:defRPr/>
            </a:pPr>
            <a:r>
              <a:rPr lang="en-US" dirty="0">
                <a:solidFill>
                  <a:srgbClr val="000000"/>
                </a:solidFill>
              </a:rPr>
              <a:t>May 1, 2019</a:t>
            </a:r>
          </a:p>
        </p:txBody>
      </p:sp>
    </p:spTree>
    <p:extLst>
      <p:ext uri="{BB962C8B-B14F-4D97-AF65-F5344CB8AC3E}">
        <p14:creationId xmlns:p14="http://schemas.microsoft.com/office/powerpoint/2010/main" val="2676075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xfrm>
            <a:off x="695715" y="4262531"/>
            <a:ext cx="5563410" cy="4851036"/>
          </a:xfrm>
          <a:noFill/>
          <a:ln/>
        </p:spPr>
        <p:txBody>
          <a:bodyPr/>
          <a:lstStyle/>
          <a:p>
            <a:pPr marL="0" indent="0">
              <a:buNone/>
            </a:pPr>
            <a:endParaRPr lang="en-CA" sz="1100" b="0" dirty="0"/>
          </a:p>
        </p:txBody>
      </p:sp>
      <p:sp>
        <p:nvSpPr>
          <p:cNvPr id="3" name="Slide Number Placeholder 2">
            <a:extLst>
              <a:ext uri="{FF2B5EF4-FFF2-40B4-BE49-F238E27FC236}">
                <a16:creationId xmlns:a16="http://schemas.microsoft.com/office/drawing/2014/main" id="{9A749B04-220B-42CE-AA8B-DAD6B081F9B1}"/>
              </a:ext>
            </a:extLst>
          </p:cNvPr>
          <p:cNvSpPr>
            <a:spLocks noGrp="1"/>
          </p:cNvSpPr>
          <p:nvPr>
            <p:ph type="sldNum" sz="quarter" idx="10"/>
          </p:nvPr>
        </p:nvSpPr>
        <p:spPr/>
        <p:txBody>
          <a:bodyPr/>
          <a:lstStyle/>
          <a:p>
            <a:pPr defTabSz="875355" fontAlgn="base">
              <a:spcBef>
                <a:spcPct val="0"/>
              </a:spcBef>
              <a:spcAft>
                <a:spcPct val="0"/>
              </a:spcAft>
              <a:defRPr/>
            </a:pPr>
            <a:fld id="{CA19563B-5E9D-415D-9F1C-A664B09BD3F7}" type="slidenum">
              <a:rPr lang="en-US">
                <a:solidFill>
                  <a:srgbClr val="000000"/>
                </a:solidFill>
              </a:rPr>
              <a:pPr defTabSz="875355" fontAlgn="base">
                <a:spcBef>
                  <a:spcPct val="0"/>
                </a:spcBef>
                <a:spcAft>
                  <a:spcPct val="0"/>
                </a:spcAft>
                <a:defRPr/>
              </a:pPr>
              <a:t>28</a:t>
            </a:fld>
            <a:endParaRPr lang="en-US" dirty="0">
              <a:solidFill>
                <a:srgbClr val="000000"/>
              </a:solidFill>
            </a:endParaRPr>
          </a:p>
        </p:txBody>
      </p:sp>
      <p:sp>
        <p:nvSpPr>
          <p:cNvPr id="4" name="Date Placeholder 3">
            <a:extLst>
              <a:ext uri="{FF2B5EF4-FFF2-40B4-BE49-F238E27FC236}">
                <a16:creationId xmlns:a16="http://schemas.microsoft.com/office/drawing/2014/main" id="{16125486-1A05-4B0B-B690-4F47A835FDB2}"/>
              </a:ext>
            </a:extLst>
          </p:cNvPr>
          <p:cNvSpPr>
            <a:spLocks noGrp="1"/>
          </p:cNvSpPr>
          <p:nvPr>
            <p:ph type="dt" idx="11"/>
          </p:nvPr>
        </p:nvSpPr>
        <p:spPr/>
        <p:txBody>
          <a:bodyPr/>
          <a:lstStyle/>
          <a:p>
            <a:pPr defTabSz="875355"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2878610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xfrm>
            <a:off x="695715" y="4262531"/>
            <a:ext cx="5563410" cy="4851036"/>
          </a:xfrm>
          <a:noFill/>
          <a:ln/>
        </p:spPr>
        <p:txBody>
          <a:bodyPr/>
          <a:lstStyle/>
          <a:p>
            <a:endParaRPr lang="en-US" b="1" u="none" dirty="0">
              <a:latin typeface="Book Antiqua" panose="02040602050305030304" pitchFamily="18" charset="0"/>
            </a:endParaRPr>
          </a:p>
        </p:txBody>
      </p:sp>
      <p:sp>
        <p:nvSpPr>
          <p:cNvPr id="3" name="Slide Number Placeholder 2">
            <a:extLst>
              <a:ext uri="{FF2B5EF4-FFF2-40B4-BE49-F238E27FC236}">
                <a16:creationId xmlns:a16="http://schemas.microsoft.com/office/drawing/2014/main" id="{9A749B04-220B-42CE-AA8B-DAD6B081F9B1}"/>
              </a:ext>
            </a:extLst>
          </p:cNvPr>
          <p:cNvSpPr>
            <a:spLocks noGrp="1"/>
          </p:cNvSpPr>
          <p:nvPr>
            <p:ph type="sldNum" sz="quarter" idx="10"/>
          </p:nvPr>
        </p:nvSpPr>
        <p:spPr/>
        <p:txBody>
          <a:bodyPr/>
          <a:lstStyle/>
          <a:p>
            <a:pPr defTabSz="875355" fontAlgn="base">
              <a:spcBef>
                <a:spcPct val="0"/>
              </a:spcBef>
              <a:spcAft>
                <a:spcPct val="0"/>
              </a:spcAft>
              <a:defRPr/>
            </a:pPr>
            <a:fld id="{CA19563B-5E9D-415D-9F1C-A664B09BD3F7}" type="slidenum">
              <a:rPr lang="en-US">
                <a:solidFill>
                  <a:srgbClr val="000000"/>
                </a:solidFill>
              </a:rPr>
              <a:pPr defTabSz="875355" fontAlgn="base">
                <a:spcBef>
                  <a:spcPct val="0"/>
                </a:spcBef>
                <a:spcAft>
                  <a:spcPct val="0"/>
                </a:spcAft>
                <a:defRPr/>
              </a:pPr>
              <a:t>29</a:t>
            </a:fld>
            <a:endParaRPr lang="en-US" dirty="0">
              <a:solidFill>
                <a:srgbClr val="000000"/>
              </a:solidFill>
            </a:endParaRPr>
          </a:p>
        </p:txBody>
      </p:sp>
      <p:sp>
        <p:nvSpPr>
          <p:cNvPr id="4" name="Date Placeholder 3">
            <a:extLst>
              <a:ext uri="{FF2B5EF4-FFF2-40B4-BE49-F238E27FC236}">
                <a16:creationId xmlns:a16="http://schemas.microsoft.com/office/drawing/2014/main" id="{16125486-1A05-4B0B-B690-4F47A835FDB2}"/>
              </a:ext>
            </a:extLst>
          </p:cNvPr>
          <p:cNvSpPr>
            <a:spLocks noGrp="1"/>
          </p:cNvSpPr>
          <p:nvPr>
            <p:ph type="dt" idx="11"/>
          </p:nvPr>
        </p:nvSpPr>
        <p:spPr/>
        <p:txBody>
          <a:bodyPr/>
          <a:lstStyle/>
          <a:p>
            <a:pPr defTabSz="875355" fontAlgn="base">
              <a:spcBef>
                <a:spcPct val="0"/>
              </a:spcBef>
              <a:spcAft>
                <a:spcPct val="0"/>
              </a:spcAft>
              <a:defRPr/>
            </a:pPr>
            <a:r>
              <a:rPr lang="en-US" dirty="0">
                <a:solidFill>
                  <a:srgbClr val="000000"/>
                </a:solidFill>
              </a:rPr>
              <a:t>May 1, 2019</a:t>
            </a:r>
          </a:p>
        </p:txBody>
      </p:sp>
    </p:spTree>
    <p:extLst>
      <p:ext uri="{BB962C8B-B14F-4D97-AF65-F5344CB8AC3E}">
        <p14:creationId xmlns:p14="http://schemas.microsoft.com/office/powerpoint/2010/main" val="132052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12:04</a:t>
            </a:r>
          </a:p>
        </p:txBody>
      </p:sp>
      <p:sp>
        <p:nvSpPr>
          <p:cNvPr id="4" name="Slide Number Placeholder 3"/>
          <p:cNvSpPr>
            <a:spLocks noGrp="1"/>
          </p:cNvSpPr>
          <p:nvPr>
            <p:ph type="sldNum" sz="quarter" idx="5"/>
          </p:nvPr>
        </p:nvSpPr>
        <p:spPr/>
        <p:txBody>
          <a:bodyPr/>
          <a:lstStyle/>
          <a:p>
            <a:fld id="{305ACB6B-4055-4DF5-9B30-639923229185}" type="slidenum">
              <a:rPr lang="en-CA" smtClean="0"/>
              <a:t>3</a:t>
            </a:fld>
            <a:endParaRPr lang="en-CA" dirty="0"/>
          </a:p>
        </p:txBody>
      </p:sp>
    </p:spTree>
    <p:extLst>
      <p:ext uri="{BB962C8B-B14F-4D97-AF65-F5344CB8AC3E}">
        <p14:creationId xmlns:p14="http://schemas.microsoft.com/office/powerpoint/2010/main" val="21432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1:00 pm </a:t>
            </a:r>
          </a:p>
        </p:txBody>
      </p:sp>
      <p:sp>
        <p:nvSpPr>
          <p:cNvPr id="4" name="Slide Number Placeholder 3"/>
          <p:cNvSpPr>
            <a:spLocks noGrp="1"/>
          </p:cNvSpPr>
          <p:nvPr>
            <p:ph type="sldNum" sz="quarter" idx="5"/>
          </p:nvPr>
        </p:nvSpPr>
        <p:spPr/>
        <p:txBody>
          <a:bodyPr/>
          <a:lstStyle/>
          <a:p>
            <a:fld id="{305ACB6B-4055-4DF5-9B30-639923229185}" type="slidenum">
              <a:rPr lang="en-CA" smtClean="0"/>
              <a:t>30</a:t>
            </a:fld>
            <a:endParaRPr lang="en-CA"/>
          </a:p>
        </p:txBody>
      </p:sp>
    </p:spTree>
    <p:extLst>
      <p:ext uri="{BB962C8B-B14F-4D97-AF65-F5344CB8AC3E}">
        <p14:creationId xmlns:p14="http://schemas.microsoft.com/office/powerpoint/2010/main" val="391175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12:05 We will share some coordinated work and out puts and you will need to fill in the gaps. </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ACB6B-4055-4DF5-9B30-63992322918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64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12:05</a:t>
            </a:r>
          </a:p>
        </p:txBody>
      </p:sp>
      <p:sp>
        <p:nvSpPr>
          <p:cNvPr id="4" name="Slide Number Placeholder 3"/>
          <p:cNvSpPr>
            <a:spLocks noGrp="1"/>
          </p:cNvSpPr>
          <p:nvPr>
            <p:ph type="sldNum" sz="quarter" idx="5"/>
          </p:nvPr>
        </p:nvSpPr>
        <p:spPr/>
        <p:txBody>
          <a:bodyPr/>
          <a:lstStyle/>
          <a:p>
            <a:fld id="{305ACB6B-4055-4DF5-9B30-639923229185}" type="slidenum">
              <a:rPr lang="en-CA" smtClean="0"/>
              <a:t>5</a:t>
            </a:fld>
            <a:endParaRPr lang="en-CA"/>
          </a:p>
        </p:txBody>
      </p:sp>
    </p:spTree>
    <p:extLst>
      <p:ext uri="{BB962C8B-B14F-4D97-AF65-F5344CB8AC3E}">
        <p14:creationId xmlns:p14="http://schemas.microsoft.com/office/powerpoint/2010/main" val="277035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12:10</a:t>
            </a:r>
          </a:p>
        </p:txBody>
      </p:sp>
      <p:sp>
        <p:nvSpPr>
          <p:cNvPr id="4" name="Slide Number Placeholder 3"/>
          <p:cNvSpPr>
            <a:spLocks noGrp="1"/>
          </p:cNvSpPr>
          <p:nvPr>
            <p:ph type="sldNum" sz="quarter" idx="5"/>
          </p:nvPr>
        </p:nvSpPr>
        <p:spPr/>
        <p:txBody>
          <a:bodyPr/>
          <a:lstStyle/>
          <a:p>
            <a:fld id="{305ACB6B-4055-4DF5-9B30-639923229185}" type="slidenum">
              <a:rPr lang="en-CA" smtClean="0"/>
              <a:t>6</a:t>
            </a:fld>
            <a:endParaRPr lang="en-CA"/>
          </a:p>
        </p:txBody>
      </p:sp>
    </p:spTree>
    <p:extLst>
      <p:ext uri="{BB962C8B-B14F-4D97-AF65-F5344CB8AC3E}">
        <p14:creationId xmlns:p14="http://schemas.microsoft.com/office/powerpoint/2010/main" val="254585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12:15</a:t>
            </a:r>
          </a:p>
        </p:txBody>
      </p:sp>
      <p:sp>
        <p:nvSpPr>
          <p:cNvPr id="4" name="Slide Number Placeholder 3"/>
          <p:cNvSpPr>
            <a:spLocks noGrp="1"/>
          </p:cNvSpPr>
          <p:nvPr>
            <p:ph type="sldNum" sz="quarter" idx="5"/>
          </p:nvPr>
        </p:nvSpPr>
        <p:spPr/>
        <p:txBody>
          <a:bodyPr/>
          <a:lstStyle/>
          <a:p>
            <a:fld id="{305ACB6B-4055-4DF5-9B30-639923229185}" type="slidenum">
              <a:rPr lang="en-CA" smtClean="0"/>
              <a:t>7</a:t>
            </a:fld>
            <a:endParaRPr lang="en-CA" dirty="0"/>
          </a:p>
        </p:txBody>
      </p:sp>
    </p:spTree>
    <p:extLst>
      <p:ext uri="{BB962C8B-B14F-4D97-AF65-F5344CB8AC3E}">
        <p14:creationId xmlns:p14="http://schemas.microsoft.com/office/powerpoint/2010/main" val="3644964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12:20</a:t>
            </a:r>
          </a:p>
        </p:txBody>
      </p:sp>
      <p:sp>
        <p:nvSpPr>
          <p:cNvPr id="4" name="Slide Number Placeholder 3"/>
          <p:cNvSpPr>
            <a:spLocks noGrp="1"/>
          </p:cNvSpPr>
          <p:nvPr>
            <p:ph type="sldNum" sz="quarter" idx="5"/>
          </p:nvPr>
        </p:nvSpPr>
        <p:spPr/>
        <p:txBody>
          <a:bodyPr/>
          <a:lstStyle/>
          <a:p>
            <a:fld id="{305ACB6B-4055-4DF5-9B30-639923229185}" type="slidenum">
              <a:rPr lang="en-CA" smtClean="0"/>
              <a:t>8</a:t>
            </a:fld>
            <a:endParaRPr lang="en-CA"/>
          </a:p>
        </p:txBody>
      </p:sp>
    </p:spTree>
    <p:extLst>
      <p:ext uri="{BB962C8B-B14F-4D97-AF65-F5344CB8AC3E}">
        <p14:creationId xmlns:p14="http://schemas.microsoft.com/office/powerpoint/2010/main" val="410348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74E6A57-EA8E-4395-A7BB-8DD9F5864C86}" type="slidenum">
              <a:rPr lang="en-US" smtClean="0"/>
              <a:pPr/>
              <a:t>9</a:t>
            </a:fld>
            <a:endParaRPr lang="en-US"/>
          </a:p>
        </p:txBody>
      </p:sp>
      <p:sp>
        <p:nvSpPr>
          <p:cNvPr id="7" name="Slide Image Placeholder 6"/>
          <p:cNvSpPr>
            <a:spLocks noGrp="1" noRot="1" noChangeAspect="1"/>
          </p:cNvSpPr>
          <p:nvPr>
            <p:ph type="sldImg"/>
          </p:nvPr>
        </p:nvSpPr>
        <p:spPr>
          <a:xfrm>
            <a:off x="1776413" y="312738"/>
            <a:ext cx="3406775" cy="1916112"/>
          </a:xfrm>
        </p:spPr>
      </p:sp>
    </p:spTree>
    <p:extLst>
      <p:ext uri="{BB962C8B-B14F-4D97-AF65-F5344CB8AC3E}">
        <p14:creationId xmlns:p14="http://schemas.microsoft.com/office/powerpoint/2010/main" val="304407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6A60C6-8B15-D145-9812-70D53A8A439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316440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A60C6-8B15-D145-9812-70D53A8A439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311998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A60C6-8B15-D145-9812-70D53A8A439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0274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A60C6-8B15-D145-9812-70D53A8A439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2101544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A60C6-8B15-D145-9812-70D53A8A439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2320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A60C6-8B15-D145-9812-70D53A8A439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1813404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A60C6-8B15-D145-9812-70D53A8A439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3844656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A60C6-8B15-D145-9812-70D53A8A439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517981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HM Title Slide">
    <p:spTree>
      <p:nvGrpSpPr>
        <p:cNvPr id="1" name=""/>
        <p:cNvGrpSpPr/>
        <p:nvPr/>
      </p:nvGrpSpPr>
      <p:grpSpPr>
        <a:xfrm>
          <a:off x="0" y="0"/>
          <a:ext cx="0" cy="0"/>
          <a:chOff x="0" y="0"/>
          <a:chExt cx="0" cy="0"/>
        </a:xfrm>
      </p:grpSpPr>
      <p:pic>
        <p:nvPicPr>
          <p:cNvPr id="3" name="Picture 2" descr="test.JPG"/>
          <p:cNvPicPr>
            <a:picLocks noChangeAspect="1"/>
          </p:cNvPicPr>
          <p:nvPr userDrawn="1"/>
        </p:nvPicPr>
        <p:blipFill>
          <a:blip r:embed="rId2" cstate="print"/>
          <a:stretch>
            <a:fillRect/>
          </a:stretch>
        </p:blipFill>
        <p:spPr>
          <a:xfrm>
            <a:off x="0" y="0"/>
            <a:ext cx="12226247" cy="6858000"/>
          </a:xfrm>
          <a:prstGeom prst="rect">
            <a:avLst/>
          </a:prstGeom>
        </p:spPr>
      </p:pic>
      <p:sp>
        <p:nvSpPr>
          <p:cNvPr id="4" name="Rectangle 3"/>
          <p:cNvSpPr/>
          <p:nvPr userDrawn="1"/>
        </p:nvSpPr>
        <p:spPr bwMode="auto">
          <a:xfrm>
            <a:off x="800485" y="633049"/>
            <a:ext cx="10668000" cy="5691553"/>
          </a:xfrm>
          <a:prstGeom prst="rect">
            <a:avLst/>
          </a:prstGeom>
          <a:solidFill>
            <a:schemeClr val="tx1">
              <a:lumMod val="65000"/>
              <a:lumOff val="35000"/>
            </a:schemeClr>
          </a:solidFill>
          <a:ln w="3175" cap="flat" cmpd="sng" algn="ctr">
            <a:solidFill>
              <a:schemeClr val="tx1">
                <a:lumMod val="65000"/>
                <a:lumOff val="35000"/>
              </a:schemeClr>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endParaRPr lang="en-CA" sz="2400" dirty="0">
              <a:solidFill>
                <a:prstClr val="white"/>
              </a:solidFill>
            </a:endParaRPr>
          </a:p>
        </p:txBody>
      </p:sp>
      <p:sp>
        <p:nvSpPr>
          <p:cNvPr id="5" name="Rectangle 4"/>
          <p:cNvSpPr/>
          <p:nvPr userDrawn="1"/>
        </p:nvSpPr>
        <p:spPr bwMode="auto">
          <a:xfrm>
            <a:off x="800485" y="2286000"/>
            <a:ext cx="10668000" cy="2438400"/>
          </a:xfrm>
          <a:prstGeom prst="rect">
            <a:avLst/>
          </a:prstGeom>
          <a:solidFill>
            <a:srgbClr val="45A8BF"/>
          </a:solidFill>
          <a:ln w="3175" cap="flat" cmpd="sng" algn="ctr">
            <a:solidFill>
              <a:srgbClr val="45A8BF"/>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endParaRPr lang="en-CA" sz="2400" dirty="0">
              <a:solidFill>
                <a:prstClr val="white"/>
              </a:solidFill>
            </a:endParaRPr>
          </a:p>
        </p:txBody>
      </p:sp>
      <p:pic>
        <p:nvPicPr>
          <p:cNvPr id="6" name="Picture 5" descr="HM logo for PPT.JPG"/>
          <p:cNvPicPr>
            <a:picLocks noChangeAspect="1"/>
          </p:cNvPicPr>
          <p:nvPr userDrawn="1"/>
        </p:nvPicPr>
        <p:blipFill>
          <a:blip r:embed="rId3" cstate="print"/>
          <a:stretch>
            <a:fillRect/>
          </a:stretch>
        </p:blipFill>
        <p:spPr>
          <a:xfrm>
            <a:off x="1383325" y="633048"/>
            <a:ext cx="1320800" cy="1317632"/>
          </a:xfrm>
          <a:prstGeom prst="rect">
            <a:avLst/>
          </a:prstGeom>
        </p:spPr>
      </p:pic>
      <p:sp>
        <p:nvSpPr>
          <p:cNvPr id="11" name="Text Placeholder 10"/>
          <p:cNvSpPr>
            <a:spLocks noGrp="1"/>
          </p:cNvSpPr>
          <p:nvPr>
            <p:ph type="body" sz="quarter" idx="10" hasCustomPrompt="1"/>
          </p:nvPr>
        </p:nvSpPr>
        <p:spPr>
          <a:xfrm>
            <a:off x="1871929" y="2931070"/>
            <a:ext cx="8448145" cy="968471"/>
          </a:xfrm>
          <a:noFill/>
        </p:spPr>
        <p:txBody>
          <a:bodyPr wrap="square" rtlCol="0" anchor="ctr" anchorCtr="1">
            <a:normAutofit/>
          </a:bodyPr>
          <a:lstStyle>
            <a:lvl1pPr algn="ctr" rtl="0" eaLnBrk="0" fontAlgn="base" hangingPunct="0">
              <a:spcBef>
                <a:spcPct val="0"/>
              </a:spcBef>
              <a:spcAft>
                <a:spcPct val="0"/>
              </a:spcAft>
              <a:buNone/>
              <a:defRPr lang="en-US" sz="4267" b="1" kern="1200" dirty="0" smtClean="0">
                <a:solidFill>
                  <a:prstClr val="white"/>
                </a:solidFill>
                <a:latin typeface="Arial" charset="0"/>
                <a:ea typeface="ＭＳ Ｐゴシック" pitchFamily="-16" charset="-128"/>
                <a:cs typeface="+mn-cs"/>
              </a:defRPr>
            </a:lvl1pPr>
            <a:lvl2pPr algn="ctr" rtl="0" eaLnBrk="0" fontAlgn="base" hangingPunct="0">
              <a:spcBef>
                <a:spcPct val="0"/>
              </a:spcBef>
              <a:spcAft>
                <a:spcPct val="0"/>
              </a:spcAft>
              <a:defRPr lang="en-US" sz="4267" b="1" kern="1200" dirty="0" smtClean="0">
                <a:solidFill>
                  <a:prstClr val="white"/>
                </a:solidFill>
                <a:latin typeface="Arial" charset="0"/>
                <a:ea typeface="ＭＳ Ｐゴシック" pitchFamily="-16" charset="-128"/>
                <a:cs typeface="+mn-cs"/>
              </a:defRPr>
            </a:lvl2pPr>
            <a:lvl3pPr algn="ctr" rtl="0" eaLnBrk="0" fontAlgn="base" hangingPunct="0">
              <a:spcBef>
                <a:spcPct val="0"/>
              </a:spcBef>
              <a:spcAft>
                <a:spcPct val="0"/>
              </a:spcAft>
              <a:defRPr lang="en-US" sz="4267" b="1" kern="1200" dirty="0" smtClean="0">
                <a:solidFill>
                  <a:prstClr val="white"/>
                </a:solidFill>
                <a:latin typeface="Arial" charset="0"/>
                <a:ea typeface="ＭＳ Ｐゴシック" pitchFamily="-16" charset="-128"/>
                <a:cs typeface="+mn-cs"/>
              </a:defRPr>
            </a:lvl3pPr>
            <a:lvl4pPr algn="ctr" rtl="0" eaLnBrk="0" fontAlgn="base" hangingPunct="0">
              <a:spcBef>
                <a:spcPct val="0"/>
              </a:spcBef>
              <a:spcAft>
                <a:spcPct val="0"/>
              </a:spcAft>
              <a:defRPr lang="en-US" sz="4267" b="1" kern="1200" dirty="0" smtClean="0">
                <a:solidFill>
                  <a:prstClr val="white"/>
                </a:solidFill>
                <a:latin typeface="Arial" charset="0"/>
                <a:ea typeface="ＭＳ Ｐゴシック" pitchFamily="-16" charset="-128"/>
                <a:cs typeface="+mn-cs"/>
              </a:defRPr>
            </a:lvl4pPr>
            <a:lvl5pPr algn="ctr" rtl="0" eaLnBrk="0" fontAlgn="base" hangingPunct="0">
              <a:spcBef>
                <a:spcPct val="0"/>
              </a:spcBef>
              <a:spcAft>
                <a:spcPct val="0"/>
              </a:spcAft>
              <a:defRPr lang="en-CA" sz="4267" b="1" kern="1200" dirty="0" smtClean="0">
                <a:solidFill>
                  <a:prstClr val="white"/>
                </a:solidFill>
                <a:latin typeface="Arial" charset="0"/>
                <a:ea typeface="ＭＳ Ｐゴシック" pitchFamily="-16" charset="-128"/>
                <a:cs typeface="+mn-cs"/>
              </a:defRPr>
            </a:lvl5pPr>
          </a:lstStyle>
          <a:p>
            <a:r>
              <a:rPr lang="en-CA" sz="4267" b="1" dirty="0">
                <a:solidFill>
                  <a:prstClr val="white"/>
                </a:solidFill>
              </a:rPr>
              <a:t>Title of Session</a:t>
            </a:r>
          </a:p>
        </p:txBody>
      </p:sp>
      <p:sp>
        <p:nvSpPr>
          <p:cNvPr id="15" name="Text Placeholder 14"/>
          <p:cNvSpPr>
            <a:spLocks noGrp="1"/>
          </p:cNvSpPr>
          <p:nvPr>
            <p:ph type="body" sz="quarter" idx="11" hasCustomPrompt="1"/>
          </p:nvPr>
        </p:nvSpPr>
        <p:spPr>
          <a:xfrm>
            <a:off x="2220730" y="5051173"/>
            <a:ext cx="7750543" cy="787908"/>
          </a:xfrm>
        </p:spPr>
        <p:txBody>
          <a:bodyPr anchor="ctr" anchorCtr="1">
            <a:normAutofit/>
          </a:bodyPr>
          <a:lstStyle>
            <a:lvl1pPr indent="0">
              <a:buNone/>
              <a:defRPr lang="en-CA" sz="3200" b="1" kern="1200" dirty="0" smtClean="0">
                <a:solidFill>
                  <a:prstClr val="white"/>
                </a:solidFill>
                <a:latin typeface="Arial" charset="0"/>
                <a:ea typeface="ＭＳ Ｐゴシック" pitchFamily="-16" charset="-128"/>
                <a:cs typeface="+mn-cs"/>
              </a:defRPr>
            </a:lvl1pPr>
          </a:lstStyle>
          <a:p>
            <a:pPr lvl="0"/>
            <a:r>
              <a:rPr lang="en-CA" b="1" dirty="0">
                <a:solidFill>
                  <a:prstClr val="white"/>
                </a:solidFill>
              </a:rPr>
              <a:t>Date</a:t>
            </a:r>
            <a:endParaRPr lang="en-CA" dirty="0"/>
          </a:p>
        </p:txBody>
      </p:sp>
    </p:spTree>
    <p:extLst>
      <p:ext uri="{BB962C8B-B14F-4D97-AF65-F5344CB8AC3E}">
        <p14:creationId xmlns:p14="http://schemas.microsoft.com/office/powerpoint/2010/main" val="3167752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ubTitle with 2 Bio Photos">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hasCustomPrompt="1"/>
          </p:nvPr>
        </p:nvSpPr>
        <p:spPr>
          <a:xfrm>
            <a:off x="-1368" y="1670043"/>
            <a:ext cx="3742944" cy="3742944"/>
          </a:xfrm>
        </p:spPr>
        <p:txBody>
          <a:bodyPr/>
          <a:lstStyle>
            <a:lvl1pPr>
              <a:buNone/>
              <a:defRPr sz="2400" baseline="0"/>
            </a:lvl1pPr>
          </a:lstStyle>
          <a:p>
            <a:r>
              <a:rPr lang="en-CA" dirty="0"/>
              <a:t>Click on Icon below to insert an HM Lawyer Bio Photo</a:t>
            </a:r>
          </a:p>
        </p:txBody>
      </p:sp>
      <p:sp>
        <p:nvSpPr>
          <p:cNvPr id="9" name="Rectangle 8"/>
          <p:cNvSpPr/>
          <p:nvPr userDrawn="1"/>
        </p:nvSpPr>
        <p:spPr bwMode="auto">
          <a:xfrm>
            <a:off x="120989" y="5574777"/>
            <a:ext cx="11959328" cy="1154052"/>
          </a:xfrm>
          <a:prstGeom prst="rect">
            <a:avLst/>
          </a:prstGeom>
          <a:solidFill>
            <a:schemeClr val="bg1"/>
          </a:solidFill>
          <a:ln w="317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219170" rtl="0" eaLnBrk="0" fontAlgn="base" latinLnBrk="0" hangingPunct="0">
              <a:lnSpc>
                <a:spcPct val="100000"/>
              </a:lnSpc>
              <a:spcBef>
                <a:spcPct val="0"/>
              </a:spcBef>
              <a:spcAft>
                <a:spcPct val="0"/>
              </a:spcAft>
              <a:buClrTx/>
              <a:buSzTx/>
              <a:buFontTx/>
              <a:buNone/>
              <a:tabLst/>
            </a:pPr>
            <a:endParaRPr kumimoji="0" lang="en-CA" sz="3200" b="0" i="0" u="none" strike="noStrike" cap="none" normalizeH="0" baseline="0">
              <a:ln>
                <a:noFill/>
              </a:ln>
              <a:solidFill>
                <a:schemeClr val="bg1"/>
              </a:solidFill>
              <a:effectLst/>
              <a:latin typeface="Arial" charset="0"/>
              <a:ea typeface="ＭＳ Ｐゴシック" pitchFamily="-16" charset="-128"/>
            </a:endParaRPr>
          </a:p>
        </p:txBody>
      </p:sp>
      <p:sp>
        <p:nvSpPr>
          <p:cNvPr id="11" name="Rectangle 10"/>
          <p:cNvSpPr/>
          <p:nvPr userDrawn="1"/>
        </p:nvSpPr>
        <p:spPr bwMode="auto">
          <a:xfrm>
            <a:off x="3759199" y="1670050"/>
            <a:ext cx="4656668" cy="3746501"/>
          </a:xfrm>
          <a:prstGeom prst="rect">
            <a:avLst/>
          </a:prstGeom>
          <a:solidFill>
            <a:schemeClr val="accent1"/>
          </a:solidFill>
          <a:ln w="317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219170" rtl="0" eaLnBrk="0" fontAlgn="base" latinLnBrk="0" hangingPunct="0">
              <a:lnSpc>
                <a:spcPct val="100000"/>
              </a:lnSpc>
              <a:spcBef>
                <a:spcPct val="0"/>
              </a:spcBef>
              <a:spcAft>
                <a:spcPct val="0"/>
              </a:spcAft>
              <a:buClrTx/>
              <a:buSzTx/>
              <a:buFontTx/>
              <a:buNone/>
              <a:tabLst/>
            </a:pPr>
            <a:endParaRPr kumimoji="0" lang="en-CA" sz="3200" b="0" i="0" u="none" strike="noStrike" cap="none" normalizeH="0" baseline="0">
              <a:ln>
                <a:noFill/>
              </a:ln>
              <a:solidFill>
                <a:schemeClr val="bg1"/>
              </a:solidFill>
              <a:effectLst/>
              <a:latin typeface="Arial" charset="0"/>
              <a:ea typeface="ＭＳ Ｐゴシック" pitchFamily="-16" charset="-128"/>
            </a:endParaRPr>
          </a:p>
        </p:txBody>
      </p:sp>
      <p:sp>
        <p:nvSpPr>
          <p:cNvPr id="7" name="Picture Placeholder 3"/>
          <p:cNvSpPr>
            <a:spLocks noGrp="1" noChangeAspect="1"/>
          </p:cNvSpPr>
          <p:nvPr>
            <p:ph type="pic" sz="quarter" idx="13" hasCustomPrompt="1"/>
          </p:nvPr>
        </p:nvSpPr>
        <p:spPr>
          <a:xfrm>
            <a:off x="8431432" y="1670043"/>
            <a:ext cx="3742944" cy="3742944"/>
          </a:xfrm>
        </p:spPr>
        <p:txBody>
          <a:bodyPr/>
          <a:lstStyle>
            <a:lvl1pPr>
              <a:buNone/>
              <a:defRPr sz="2400" baseline="0"/>
            </a:lvl1pPr>
          </a:lstStyle>
          <a:p>
            <a:r>
              <a:rPr lang="en-CA" dirty="0"/>
              <a:t>Click on Icon below to insert an HM Lawyer Bio Photo</a:t>
            </a:r>
          </a:p>
        </p:txBody>
      </p:sp>
      <p:sp>
        <p:nvSpPr>
          <p:cNvPr id="8" name="Text Placeholder 9"/>
          <p:cNvSpPr>
            <a:spLocks noGrp="1"/>
          </p:cNvSpPr>
          <p:nvPr>
            <p:ph type="body" sz="quarter" idx="12" hasCustomPrompt="1"/>
          </p:nvPr>
        </p:nvSpPr>
        <p:spPr>
          <a:xfrm>
            <a:off x="3759201" y="1689102"/>
            <a:ext cx="4622799" cy="2510365"/>
          </a:xfrm>
          <a:noFill/>
          <a:ln w="9525">
            <a:noFill/>
            <a:miter lim="800000"/>
            <a:headEnd/>
            <a:tailEnd/>
          </a:ln>
        </p:spPr>
        <p:txBody>
          <a:bodyPr vert="horz" wrap="square" lIns="137160" tIns="91440" rIns="137160" bIns="91440" numCol="1" rtlCol="0" anchor="t" anchorCtr="0" compatLnSpc="1">
            <a:prstTxWarp prst="textNoShape">
              <a:avLst/>
            </a:prstTxWarp>
            <a:normAutofit/>
          </a:bodyPr>
          <a:lstStyle>
            <a:lvl1pPr marL="0" marR="0" indent="0" algn="l" defTabSz="1219170" rtl="0" eaLnBrk="0" fontAlgn="base" latinLnBrk="0" hangingPunct="0">
              <a:lnSpc>
                <a:spcPct val="110000"/>
              </a:lnSpc>
              <a:spcBef>
                <a:spcPct val="0"/>
              </a:spcBef>
              <a:spcAft>
                <a:spcPct val="0"/>
              </a:spcAft>
              <a:buClrTx/>
              <a:buSzPct val="75000"/>
              <a:buFont typeface="Times" pitchFamily="18" charset="0"/>
              <a:buNone/>
              <a:tabLst/>
              <a:defRPr lang="en-CA" sz="3200" b="1" kern="1200" dirty="0" smtClean="0">
                <a:solidFill>
                  <a:prstClr val="white"/>
                </a:solidFill>
                <a:latin typeface="Arial" charset="0"/>
                <a:ea typeface="ＭＳ Ｐゴシック" pitchFamily="-16" charset="-128"/>
                <a:cs typeface="+mn-cs"/>
              </a:defRPr>
            </a:lvl1pPr>
          </a:lstStyle>
          <a:p>
            <a:pPr marL="0" marR="0" lvl="0" indent="0" algn="l" defTabSz="1219170" rtl="0" eaLnBrk="0" fontAlgn="base" latinLnBrk="0" hangingPunct="0">
              <a:lnSpc>
                <a:spcPct val="110000"/>
              </a:lnSpc>
              <a:spcBef>
                <a:spcPct val="0"/>
              </a:spcBef>
              <a:spcAft>
                <a:spcPct val="0"/>
              </a:spcAft>
              <a:buClrTx/>
              <a:buSzPct val="75000"/>
              <a:buFont typeface="Times" pitchFamily="18" charset="0"/>
              <a:buNone/>
              <a:tabLst/>
              <a:defRPr/>
            </a:pPr>
            <a:r>
              <a:rPr kumimoji="0" lang="en-CA" sz="3733" b="1" i="0" u="none" strike="noStrike" kern="1200" cap="none" spc="0" normalizeH="0" baseline="0" noProof="0" dirty="0">
                <a:ln>
                  <a:noFill/>
                </a:ln>
                <a:solidFill>
                  <a:srgbClr val="FFFFFF"/>
                </a:solidFill>
                <a:effectLst/>
                <a:uLnTx/>
                <a:uFillTx/>
                <a:latin typeface="Arial" charset="0"/>
                <a:ea typeface="ＭＳ Ｐゴシック" pitchFamily="-16" charset="-128"/>
                <a:cs typeface="+mn-cs"/>
              </a:rPr>
              <a:t>Enter </a:t>
            </a:r>
            <a:r>
              <a:rPr kumimoji="0" lang="en-CA" sz="3733" b="1" i="0" u="none" strike="noStrike" kern="1200" cap="none" spc="0" normalizeH="0" baseline="0" noProof="0" dirty="0" err="1">
                <a:ln>
                  <a:noFill/>
                </a:ln>
                <a:solidFill>
                  <a:srgbClr val="FFFFFF"/>
                </a:solidFill>
                <a:effectLst/>
                <a:uLnTx/>
                <a:uFillTx/>
                <a:latin typeface="Arial" charset="0"/>
                <a:ea typeface="ＭＳ Ｐゴシック" pitchFamily="-16" charset="-128"/>
                <a:cs typeface="+mn-cs"/>
              </a:rPr>
              <a:t>SubTitle</a:t>
            </a:r>
            <a:r>
              <a:rPr kumimoji="0" lang="en-CA" sz="3733" b="1" i="0" u="none" strike="noStrike" kern="1200" cap="none" spc="0" normalizeH="0" baseline="0" noProof="0" dirty="0">
                <a:ln>
                  <a:noFill/>
                </a:ln>
                <a:solidFill>
                  <a:srgbClr val="FFFFFF"/>
                </a:solidFill>
                <a:effectLst/>
                <a:uLnTx/>
                <a:uFillTx/>
                <a:latin typeface="Arial" charset="0"/>
                <a:ea typeface="ＭＳ Ｐゴシック" pitchFamily="-16" charset="-128"/>
                <a:cs typeface="+mn-cs"/>
              </a:rPr>
              <a:t> Here – or delete this slide</a:t>
            </a:r>
            <a:endParaRPr lang="en-CA" dirty="0"/>
          </a:p>
          <a:p>
            <a:pPr lvl="0"/>
            <a:endParaRPr lang="en-CA" dirty="0"/>
          </a:p>
        </p:txBody>
      </p:sp>
    </p:spTree>
    <p:extLst>
      <p:ext uri="{BB962C8B-B14F-4D97-AF65-F5344CB8AC3E}">
        <p14:creationId xmlns:p14="http://schemas.microsoft.com/office/powerpoint/2010/main" val="3118301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ubTitle Slide with Bio Picture">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hasCustomPrompt="1"/>
          </p:nvPr>
        </p:nvSpPr>
        <p:spPr>
          <a:xfrm>
            <a:off x="-1368" y="1670043"/>
            <a:ext cx="3742944" cy="3742944"/>
          </a:xfrm>
        </p:spPr>
        <p:txBody>
          <a:bodyPr/>
          <a:lstStyle>
            <a:lvl1pPr>
              <a:buNone/>
              <a:defRPr sz="2400" baseline="0"/>
            </a:lvl1pPr>
          </a:lstStyle>
          <a:p>
            <a:r>
              <a:rPr lang="en-CA" dirty="0"/>
              <a:t>Click on Icon below to insert an HM Lawyer Bio Photo</a:t>
            </a:r>
          </a:p>
        </p:txBody>
      </p:sp>
      <p:sp>
        <p:nvSpPr>
          <p:cNvPr id="9" name="Rectangle 8"/>
          <p:cNvSpPr/>
          <p:nvPr userDrawn="1"/>
        </p:nvSpPr>
        <p:spPr bwMode="auto">
          <a:xfrm>
            <a:off x="120989" y="5574777"/>
            <a:ext cx="11959328" cy="1154052"/>
          </a:xfrm>
          <a:prstGeom prst="rect">
            <a:avLst/>
          </a:prstGeom>
          <a:solidFill>
            <a:schemeClr val="bg1"/>
          </a:solidFill>
          <a:ln w="317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219170" rtl="0" eaLnBrk="0" fontAlgn="base" latinLnBrk="0" hangingPunct="0">
              <a:lnSpc>
                <a:spcPct val="100000"/>
              </a:lnSpc>
              <a:spcBef>
                <a:spcPct val="0"/>
              </a:spcBef>
              <a:spcAft>
                <a:spcPct val="0"/>
              </a:spcAft>
              <a:buClrTx/>
              <a:buSzTx/>
              <a:buFontTx/>
              <a:buNone/>
              <a:tabLst/>
            </a:pPr>
            <a:endParaRPr kumimoji="0" lang="en-CA" sz="3200" b="0" i="0" u="none" strike="noStrike" cap="none" normalizeH="0" baseline="0">
              <a:ln>
                <a:noFill/>
              </a:ln>
              <a:solidFill>
                <a:schemeClr val="bg1"/>
              </a:solidFill>
              <a:effectLst/>
              <a:latin typeface="Arial" charset="0"/>
              <a:ea typeface="ＭＳ Ｐゴシック" pitchFamily="-16" charset="-128"/>
            </a:endParaRPr>
          </a:p>
        </p:txBody>
      </p:sp>
      <p:sp>
        <p:nvSpPr>
          <p:cNvPr id="11" name="Rectangle 10"/>
          <p:cNvSpPr/>
          <p:nvPr userDrawn="1"/>
        </p:nvSpPr>
        <p:spPr bwMode="auto">
          <a:xfrm>
            <a:off x="3759199" y="1670050"/>
            <a:ext cx="8461248" cy="3746501"/>
          </a:xfrm>
          <a:prstGeom prst="rect">
            <a:avLst/>
          </a:prstGeom>
          <a:solidFill>
            <a:schemeClr val="accent1"/>
          </a:solidFill>
          <a:ln w="317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ctr" defTabSz="1219170" rtl="0" eaLnBrk="0" fontAlgn="base" latinLnBrk="0" hangingPunct="0">
              <a:lnSpc>
                <a:spcPct val="100000"/>
              </a:lnSpc>
              <a:spcBef>
                <a:spcPct val="0"/>
              </a:spcBef>
              <a:spcAft>
                <a:spcPct val="0"/>
              </a:spcAft>
              <a:buClrTx/>
              <a:buSzTx/>
              <a:buFontTx/>
              <a:buNone/>
              <a:tabLst/>
            </a:pPr>
            <a:endParaRPr kumimoji="0" lang="en-CA" sz="3200" b="0" i="0" u="none" strike="noStrike" cap="none" normalizeH="0" baseline="0">
              <a:ln>
                <a:noFill/>
              </a:ln>
              <a:solidFill>
                <a:schemeClr val="bg1"/>
              </a:solidFill>
              <a:effectLst/>
              <a:latin typeface="Arial" charset="0"/>
              <a:ea typeface="ＭＳ Ｐゴシック" pitchFamily="-16" charset="-128"/>
            </a:endParaRPr>
          </a:p>
        </p:txBody>
      </p:sp>
      <p:sp>
        <p:nvSpPr>
          <p:cNvPr id="6" name="Text Placeholder 9"/>
          <p:cNvSpPr>
            <a:spLocks noGrp="1"/>
          </p:cNvSpPr>
          <p:nvPr>
            <p:ph type="body" sz="quarter" idx="12" hasCustomPrompt="1"/>
          </p:nvPr>
        </p:nvSpPr>
        <p:spPr>
          <a:xfrm>
            <a:off x="4566075" y="2349502"/>
            <a:ext cx="7264399" cy="1676399"/>
          </a:xfrm>
          <a:noFill/>
          <a:ln w="9525">
            <a:noFill/>
            <a:miter lim="800000"/>
            <a:headEnd/>
            <a:tailEnd/>
          </a:ln>
        </p:spPr>
        <p:txBody>
          <a:bodyPr vert="horz" wrap="square" lIns="137160" tIns="91440" rIns="137160" bIns="91440" numCol="1" rtlCol="0" anchor="t" anchorCtr="0" compatLnSpc="1">
            <a:prstTxWarp prst="textNoShape">
              <a:avLst/>
            </a:prstTxWarp>
            <a:normAutofit/>
          </a:bodyPr>
          <a:lstStyle>
            <a:lvl1pPr marL="0" marR="0" indent="0" algn="l" defTabSz="1219170" rtl="0" eaLnBrk="0" fontAlgn="base" latinLnBrk="0" hangingPunct="0">
              <a:lnSpc>
                <a:spcPct val="110000"/>
              </a:lnSpc>
              <a:spcBef>
                <a:spcPct val="0"/>
              </a:spcBef>
              <a:spcAft>
                <a:spcPct val="0"/>
              </a:spcAft>
              <a:buClrTx/>
              <a:buSzPct val="75000"/>
              <a:buFont typeface="Times" pitchFamily="18" charset="0"/>
              <a:buNone/>
              <a:tabLst/>
              <a:defRPr lang="en-CA" sz="4267" b="1" kern="1200" dirty="0" smtClean="0">
                <a:solidFill>
                  <a:prstClr val="white"/>
                </a:solidFill>
                <a:latin typeface="Arial" charset="0"/>
                <a:ea typeface="ＭＳ Ｐゴシック" pitchFamily="-16" charset="-128"/>
                <a:cs typeface="+mn-cs"/>
              </a:defRPr>
            </a:lvl1pPr>
          </a:lstStyle>
          <a:p>
            <a:pPr marL="0" marR="0" lvl="0" indent="0" algn="l" defTabSz="1219170" rtl="0" eaLnBrk="0" fontAlgn="base" latinLnBrk="0" hangingPunct="0">
              <a:lnSpc>
                <a:spcPct val="110000"/>
              </a:lnSpc>
              <a:spcBef>
                <a:spcPct val="0"/>
              </a:spcBef>
              <a:spcAft>
                <a:spcPct val="0"/>
              </a:spcAft>
              <a:buClrTx/>
              <a:buSzPct val="75000"/>
              <a:buFont typeface="Times" pitchFamily="18" charset="0"/>
              <a:buNone/>
              <a:tabLst/>
              <a:defRPr/>
            </a:pPr>
            <a:r>
              <a:rPr kumimoji="0" lang="en-CA" sz="3733" b="1" i="0" u="none" strike="noStrike" kern="1200" cap="none" spc="0" normalizeH="0" baseline="0" noProof="0" dirty="0">
                <a:ln>
                  <a:noFill/>
                </a:ln>
                <a:solidFill>
                  <a:srgbClr val="FFFFFF"/>
                </a:solidFill>
                <a:effectLst/>
                <a:uLnTx/>
                <a:uFillTx/>
                <a:latin typeface="Arial" charset="0"/>
                <a:ea typeface="ＭＳ Ｐゴシック" pitchFamily="-16" charset="-128"/>
                <a:cs typeface="+mn-cs"/>
              </a:rPr>
              <a:t>Enter </a:t>
            </a:r>
            <a:r>
              <a:rPr kumimoji="0" lang="en-CA" sz="3733" b="1" i="0" u="none" strike="noStrike" kern="1200" cap="none" spc="0" normalizeH="0" baseline="0" noProof="0" dirty="0" err="1">
                <a:ln>
                  <a:noFill/>
                </a:ln>
                <a:solidFill>
                  <a:srgbClr val="FFFFFF"/>
                </a:solidFill>
                <a:effectLst/>
                <a:uLnTx/>
                <a:uFillTx/>
                <a:latin typeface="Arial" charset="0"/>
                <a:ea typeface="ＭＳ Ｐゴシック" pitchFamily="-16" charset="-128"/>
                <a:cs typeface="+mn-cs"/>
              </a:rPr>
              <a:t>SubTitle</a:t>
            </a:r>
            <a:r>
              <a:rPr kumimoji="0" lang="en-CA" sz="3733" b="1" i="0" u="none" strike="noStrike" kern="1200" cap="none" spc="0" normalizeH="0" baseline="0" noProof="0" dirty="0">
                <a:ln>
                  <a:noFill/>
                </a:ln>
                <a:solidFill>
                  <a:srgbClr val="FFFFFF"/>
                </a:solidFill>
                <a:effectLst/>
                <a:uLnTx/>
                <a:uFillTx/>
                <a:latin typeface="Arial" charset="0"/>
                <a:ea typeface="ＭＳ Ｐゴシック" pitchFamily="-16" charset="-128"/>
                <a:cs typeface="+mn-cs"/>
              </a:rPr>
              <a:t> Here – or delete this slide</a:t>
            </a:r>
            <a:endParaRPr lang="en-CA" dirty="0"/>
          </a:p>
          <a:p>
            <a:pPr lvl="0"/>
            <a:endParaRPr lang="en-CA" dirty="0"/>
          </a:p>
        </p:txBody>
      </p:sp>
    </p:spTree>
    <p:extLst>
      <p:ext uri="{BB962C8B-B14F-4D97-AF65-F5344CB8AC3E}">
        <p14:creationId xmlns:p14="http://schemas.microsoft.com/office/powerpoint/2010/main" val="159995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A60C6-8B15-D145-9812-70D53A8A439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3228407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r>
              <a:rPr lang="en-US" dirty="0"/>
              <a:t>September 7, 2016</a:t>
            </a:r>
          </a:p>
        </p:txBody>
      </p:sp>
      <p:sp>
        <p:nvSpPr>
          <p:cNvPr id="7" name="Footer Placeholder 6"/>
          <p:cNvSpPr>
            <a:spLocks noGrp="1"/>
          </p:cNvSpPr>
          <p:nvPr>
            <p:ph type="ftr" sz="quarter" idx="11"/>
          </p:nvPr>
        </p:nvSpPr>
        <p:spPr/>
        <p:txBody>
          <a:bodyPr/>
          <a:lstStyle/>
          <a:p>
            <a:pPr>
              <a:defRPr/>
            </a:pPr>
            <a:endParaRPr lang="en-US" dirty="0"/>
          </a:p>
        </p:txBody>
      </p:sp>
      <p:sp>
        <p:nvSpPr>
          <p:cNvPr id="8" name="Slide Number Placeholder 7"/>
          <p:cNvSpPr>
            <a:spLocks noGrp="1"/>
          </p:cNvSpPr>
          <p:nvPr>
            <p:ph type="sldNum" sz="quarter" idx="12"/>
          </p:nvPr>
        </p:nvSpPr>
        <p:spPr/>
        <p:txBody>
          <a:bodyPr/>
          <a:lstStyle/>
          <a:p>
            <a:pPr>
              <a:defRPr/>
            </a:pPr>
            <a:fld id="{8366FDD3-A60D-43C2-A483-19757B98A8EE}"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914401" y="2133600"/>
            <a:ext cx="10174817" cy="3671888"/>
          </a:xfrm>
        </p:spPr>
        <p:txBody>
          <a:bodyPr/>
          <a:lstStyle>
            <a:lvl1pPr>
              <a:defRPr>
                <a:latin typeface="Arial (Body)"/>
              </a:defRPr>
            </a:lvl1pPr>
            <a:lvl2pPr marL="742950" indent="-285750">
              <a:buFont typeface="Arial" panose="020B0604020202020204" pitchFamily="34" charset="0"/>
              <a:buChar char="•"/>
              <a:defRPr>
                <a:latin typeface="Arial (Body)"/>
              </a:defRPr>
            </a:lvl2pPr>
            <a:lvl3pPr marL="1143000" indent="-228600">
              <a:buFont typeface="Arial" panose="020B0604020202020204" pitchFamily="34" charset="0"/>
              <a:buChar char="•"/>
              <a:defRPr>
                <a:latin typeface="Arial (Body)"/>
              </a:defRPr>
            </a:lvl3pPr>
            <a:lvl4pPr marL="1600200" indent="-228600">
              <a:buFont typeface="Arial" panose="020B0604020202020204" pitchFamily="34" charset="0"/>
              <a:buChar char="•"/>
              <a:defRPr>
                <a:latin typeface="Arial (Body)"/>
              </a:defRPr>
            </a:lvl4pPr>
            <a:lvl5pPr marL="2057400" indent="-228600">
              <a:buFont typeface="Arial" panose="020B0604020202020204" pitchFamily="34" charset="0"/>
              <a:buChar char="•"/>
              <a:defRPr>
                <a:latin typeface="Arial (Body)"/>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6827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A60C6-8B15-D145-9812-70D53A8A439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411712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6A60C6-8B15-D145-9812-70D53A8A4394}"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138025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6A60C6-8B15-D145-9812-70D53A8A4394}"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372444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6A60C6-8B15-D145-9812-70D53A8A4394}"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120443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A60C6-8B15-D145-9812-70D53A8A4394}"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124295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6A60C6-8B15-D145-9812-70D53A8A4394}"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5AE98-A865-4246-A710-C762FED8FA92}" type="slidenum">
              <a:rPr lang="en-US" smtClean="0"/>
              <a:t>‹#›</a:t>
            </a:fld>
            <a:endParaRPr lang="en-US"/>
          </a:p>
        </p:txBody>
      </p:sp>
    </p:spTree>
    <p:extLst>
      <p:ext uri="{BB962C8B-B14F-4D97-AF65-F5344CB8AC3E}">
        <p14:creationId xmlns:p14="http://schemas.microsoft.com/office/powerpoint/2010/main" val="37112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5AE98-A865-4246-A710-C762FED8FA92}" type="slidenum">
              <a:rPr lang="en-US" smtClean="0"/>
              <a:t>‹#›</a:t>
            </a:fld>
            <a:endParaRPr lang="en-US"/>
          </a:p>
        </p:txBody>
      </p:sp>
      <p:sp>
        <p:nvSpPr>
          <p:cNvPr id="5" name="Date Placeholder 4"/>
          <p:cNvSpPr>
            <a:spLocks noGrp="1"/>
          </p:cNvSpPr>
          <p:nvPr>
            <p:ph type="dt" sz="half" idx="10"/>
          </p:nvPr>
        </p:nvSpPr>
        <p:spPr/>
        <p:txBody>
          <a:bodyPr/>
          <a:lstStyle/>
          <a:p>
            <a:fld id="{BC6A60C6-8B15-D145-9812-70D53A8A4394}" type="datetimeFigureOut">
              <a:rPr lang="en-US" smtClean="0"/>
              <a:t>1/14/2021</a:t>
            </a:fld>
            <a:endParaRPr lang="en-US"/>
          </a:p>
        </p:txBody>
      </p:sp>
    </p:spTree>
    <p:extLst>
      <p:ext uri="{BB962C8B-B14F-4D97-AF65-F5344CB8AC3E}">
        <p14:creationId xmlns:p14="http://schemas.microsoft.com/office/powerpoint/2010/main" val="191622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6A60C6-8B15-D145-9812-70D53A8A4394}" type="datetimeFigureOut">
              <a:rPr lang="en-US" smtClean="0"/>
              <a:t>1/14/2021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DD5AE98-A865-4246-A710-C762FED8FA92}" type="slidenum">
              <a:rPr lang="en-US" smtClean="0"/>
              <a:t>‹#›</a:t>
            </a:fld>
            <a:endParaRPr lang="en-US"/>
          </a:p>
        </p:txBody>
      </p:sp>
    </p:spTree>
    <p:extLst>
      <p:ext uri="{BB962C8B-B14F-4D97-AF65-F5344CB8AC3E}">
        <p14:creationId xmlns:p14="http://schemas.microsoft.com/office/powerpoint/2010/main" val="41582123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nnectability.ca/" TargetMode="External"/><Relationship Id="rId2" Type="http://schemas.openxmlformats.org/officeDocument/2006/relationships/hyperlink" Target="https://realxchange.communitylivingessex.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mailto:Mlongo@reena.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960B-3992-F846-9805-868B13E75028}"/>
              </a:ext>
            </a:extLst>
          </p:cNvPr>
          <p:cNvSpPr>
            <a:spLocks noGrp="1"/>
          </p:cNvSpPr>
          <p:nvPr>
            <p:ph type="ctrTitle"/>
          </p:nvPr>
        </p:nvSpPr>
        <p:spPr>
          <a:xfrm>
            <a:off x="985969" y="1664043"/>
            <a:ext cx="8288032" cy="1985319"/>
          </a:xfrm>
        </p:spPr>
        <p:txBody>
          <a:bodyPr>
            <a:normAutofit fontScale="90000"/>
          </a:bodyPr>
          <a:lstStyle/>
          <a:p>
            <a:pPr algn="ctr"/>
            <a:r>
              <a:rPr lang="en-US" sz="4800" dirty="0">
                <a:solidFill>
                  <a:schemeClr val="accent2">
                    <a:lumMod val="75000"/>
                  </a:schemeClr>
                </a:solidFill>
              </a:rPr>
              <a:t>Provincial Network </a:t>
            </a:r>
            <a:br>
              <a:rPr lang="en-US" sz="4800" dirty="0">
                <a:solidFill>
                  <a:schemeClr val="accent2">
                    <a:lumMod val="75000"/>
                  </a:schemeClr>
                </a:solidFill>
              </a:rPr>
            </a:br>
            <a:r>
              <a:rPr lang="en-US" sz="4800" dirty="0">
                <a:solidFill>
                  <a:schemeClr val="accent2">
                    <a:lumMod val="75000"/>
                  </a:schemeClr>
                </a:solidFill>
              </a:rPr>
              <a:t>COVID-19 Vaccine Work Group</a:t>
            </a:r>
            <a:br>
              <a:rPr lang="en-US" sz="4800" dirty="0">
                <a:solidFill>
                  <a:schemeClr val="accent2">
                    <a:lumMod val="75000"/>
                  </a:schemeClr>
                </a:solidFill>
              </a:rPr>
            </a:br>
            <a:br>
              <a:rPr lang="en-US" sz="4800" dirty="0">
                <a:solidFill>
                  <a:schemeClr val="accent2">
                    <a:lumMod val="75000"/>
                  </a:schemeClr>
                </a:solidFill>
              </a:rPr>
            </a:br>
            <a:endParaRPr lang="en-US" sz="4800" dirty="0">
              <a:solidFill>
                <a:schemeClr val="accent2">
                  <a:lumMod val="75000"/>
                </a:schemeClr>
              </a:solidFill>
            </a:endParaRPr>
          </a:p>
        </p:txBody>
      </p:sp>
      <p:sp>
        <p:nvSpPr>
          <p:cNvPr id="3" name="Subtitle 2">
            <a:extLst>
              <a:ext uri="{FF2B5EF4-FFF2-40B4-BE49-F238E27FC236}">
                <a16:creationId xmlns:a16="http://schemas.microsoft.com/office/drawing/2014/main" id="{7002DB35-A331-654E-AB91-CA9D4B65C8A6}"/>
              </a:ext>
            </a:extLst>
          </p:cNvPr>
          <p:cNvSpPr>
            <a:spLocks noGrp="1"/>
          </p:cNvSpPr>
          <p:nvPr>
            <p:ph type="subTitle" idx="1"/>
          </p:nvPr>
        </p:nvSpPr>
        <p:spPr>
          <a:xfrm>
            <a:off x="1435839" y="5723074"/>
            <a:ext cx="8288032" cy="701677"/>
          </a:xfrm>
        </p:spPr>
        <p:txBody>
          <a:bodyPr>
            <a:normAutofit/>
          </a:bodyPr>
          <a:lstStyle/>
          <a:p>
            <a:pPr algn="l"/>
            <a:r>
              <a:rPr lang="en-US" dirty="0">
                <a:solidFill>
                  <a:schemeClr val="tx1"/>
                </a:solidFill>
              </a:rPr>
              <a:t>Hosted by the Sector Pandemic Planning Initiative (SPPI)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789" y="2192868"/>
            <a:ext cx="7755212" cy="3062199"/>
          </a:xfrm>
          <a:prstGeom prst="rect">
            <a:avLst/>
          </a:prstGeom>
        </p:spPr>
      </p:pic>
      <p:pic>
        <p:nvPicPr>
          <p:cNvPr id="5" name="Picture 4" descr="A picture containing food&#10;&#10;Description automatically generated">
            <a:extLst>
              <a:ext uri="{FF2B5EF4-FFF2-40B4-BE49-F238E27FC236}">
                <a16:creationId xmlns:a16="http://schemas.microsoft.com/office/drawing/2014/main" id="{674FA663-1C92-4C6E-81E1-E9040916F41F}"/>
              </a:ext>
            </a:extLst>
          </p:cNvPr>
          <p:cNvPicPr>
            <a:picLocks noChangeAspect="1"/>
          </p:cNvPicPr>
          <p:nvPr/>
        </p:nvPicPr>
        <p:blipFill rotWithShape="1">
          <a:blip r:embed="rId4"/>
          <a:srcRect l="1074" r="2538" b="-1"/>
          <a:stretch/>
        </p:blipFill>
        <p:spPr>
          <a:xfrm>
            <a:off x="8128692" y="5427744"/>
            <a:ext cx="2657537" cy="1167444"/>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461463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a:spLocks noChangeArrowheads="1"/>
          </p:cNvSpPr>
          <p:nvPr/>
        </p:nvSpPr>
        <p:spPr bwMode="auto">
          <a:xfrm>
            <a:off x="4161445" y="4450424"/>
            <a:ext cx="3966556" cy="420564"/>
          </a:xfrm>
          <a:prstGeom prst="rect">
            <a:avLst/>
          </a:prstGeom>
          <a:noFill/>
          <a:ln w="9525">
            <a:noFill/>
            <a:miter lim="800000"/>
            <a:headEnd/>
            <a:tailEnd/>
          </a:ln>
        </p:spPr>
        <p:txBody>
          <a:bodyPr wrap="square" anchor="ctr" anchorCtr="1">
            <a:spAutoFit/>
          </a:bodyPr>
          <a:lstStyle/>
          <a:p>
            <a:r>
              <a:rPr lang="en-CA" sz="2133" dirty="0"/>
              <a:t>Charles V. Hofley  </a:t>
            </a:r>
            <a:r>
              <a:rPr lang="en-CA" sz="2133" dirty="0">
                <a:solidFill>
                  <a:srgbClr val="C00000"/>
                </a:solidFill>
              </a:rPr>
              <a:t>I  </a:t>
            </a:r>
            <a:r>
              <a:rPr lang="en-CA" sz="2133" dirty="0"/>
              <a:t>Ottawa</a:t>
            </a:r>
          </a:p>
        </p:txBody>
      </p:sp>
      <p:sp>
        <p:nvSpPr>
          <p:cNvPr id="10" name="TextBox 9"/>
          <p:cNvSpPr txBox="1">
            <a:spLocks noChangeArrowheads="1"/>
          </p:cNvSpPr>
          <p:nvPr/>
        </p:nvSpPr>
        <p:spPr bwMode="auto">
          <a:xfrm>
            <a:off x="4161445" y="4873758"/>
            <a:ext cx="3966556" cy="420564"/>
          </a:xfrm>
          <a:prstGeom prst="rect">
            <a:avLst/>
          </a:prstGeom>
          <a:noFill/>
          <a:ln w="9525">
            <a:noFill/>
            <a:miter lim="800000"/>
            <a:headEnd/>
            <a:tailEnd/>
          </a:ln>
        </p:spPr>
        <p:txBody>
          <a:bodyPr wrap="square" anchor="ctr" anchorCtr="1">
            <a:spAutoFit/>
          </a:bodyPr>
          <a:lstStyle/>
          <a:p>
            <a:r>
              <a:rPr lang="en-CA" sz="2133" dirty="0"/>
              <a:t>Siobhan M. O’Brien </a:t>
            </a:r>
            <a:r>
              <a:rPr lang="en-CA" sz="2133" dirty="0">
                <a:solidFill>
                  <a:srgbClr val="C00000"/>
                </a:solidFill>
              </a:rPr>
              <a:t>I  </a:t>
            </a:r>
            <a:r>
              <a:rPr lang="en-CA" sz="2133" dirty="0"/>
              <a:t>Ottawa</a:t>
            </a:r>
          </a:p>
        </p:txBody>
      </p:sp>
      <p:pic>
        <p:nvPicPr>
          <p:cNvPr id="13" name="Picture Placeholder 12">
            <a:extLst>
              <a:ext uri="{FF2B5EF4-FFF2-40B4-BE49-F238E27FC236}">
                <a16:creationId xmlns:a16="http://schemas.microsoft.com/office/drawing/2014/main" id="{4AFDB673-CCE8-43AE-8E9B-2F1979C3991D}"/>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8" b="28"/>
          <a:stretch>
            <a:fillRect/>
          </a:stretch>
        </p:blipFill>
        <p:spPr>
          <a:xfrm>
            <a:off x="-1368" y="1670043"/>
            <a:ext cx="3742944" cy="3742944"/>
          </a:xfrm>
        </p:spPr>
      </p:pic>
      <p:pic>
        <p:nvPicPr>
          <p:cNvPr id="11" name="Picture Placeholder 10">
            <a:extLst>
              <a:ext uri="{FF2B5EF4-FFF2-40B4-BE49-F238E27FC236}">
                <a16:creationId xmlns:a16="http://schemas.microsoft.com/office/drawing/2014/main" id="{936E0B25-E558-48EE-9F81-A7300FCDAA8F}"/>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28" b="28"/>
          <a:stretch>
            <a:fillRect/>
          </a:stretch>
        </p:blipFill>
        <p:spPr/>
      </p:pic>
      <p:sp>
        <p:nvSpPr>
          <p:cNvPr id="22" name="Text Placeholder 21"/>
          <p:cNvSpPr>
            <a:spLocks noGrp="1"/>
          </p:cNvSpPr>
          <p:nvPr>
            <p:ph type="body" sz="quarter" idx="12"/>
          </p:nvPr>
        </p:nvSpPr>
        <p:spPr/>
        <p:txBody>
          <a:bodyPr/>
          <a:lstStyle/>
          <a:p>
            <a:pPr algn="ctr"/>
            <a:r>
              <a:rPr lang="en-CA" dirty="0"/>
              <a:t>Pandemic Planning Initiative</a:t>
            </a:r>
          </a:p>
          <a:p>
            <a:pPr algn="ctr"/>
            <a:endParaRPr lang="en-CA" dirty="0"/>
          </a:p>
          <a:p>
            <a:pPr algn="ctr"/>
            <a:r>
              <a:rPr lang="en-CA" dirty="0" err="1"/>
              <a:t>COVID</a:t>
            </a:r>
            <a:r>
              <a:rPr lang="en-CA" dirty="0"/>
              <a:t>-19 Vaccine</a:t>
            </a:r>
          </a:p>
        </p:txBody>
      </p:sp>
    </p:spTree>
    <p:extLst>
      <p:ext uri="{BB962C8B-B14F-4D97-AF65-F5344CB8AC3E}">
        <p14:creationId xmlns:p14="http://schemas.microsoft.com/office/powerpoint/2010/main" val="157291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err="1"/>
              <a:t>COVID</a:t>
            </a:r>
            <a:r>
              <a:rPr lang="en-CA" dirty="0"/>
              <a:t>-19 VACCINE</a:t>
            </a:r>
          </a:p>
        </p:txBody>
      </p:sp>
      <p:sp>
        <p:nvSpPr>
          <p:cNvPr id="5" name="Content Placeholder 4"/>
          <p:cNvSpPr>
            <a:spLocks noGrp="1"/>
          </p:cNvSpPr>
          <p:nvPr>
            <p:ph idx="1"/>
          </p:nvPr>
        </p:nvSpPr>
        <p:spPr/>
        <p:txBody>
          <a:bodyPr>
            <a:normAutofit/>
          </a:bodyPr>
          <a:lstStyle/>
          <a:p>
            <a:pPr marL="0" indent="0" algn="ctr">
              <a:buNone/>
            </a:pPr>
            <a:r>
              <a:rPr lang="en-CA" b="1" dirty="0"/>
              <a:t>Agenda </a:t>
            </a:r>
          </a:p>
          <a:p>
            <a:r>
              <a:rPr lang="en-CA" dirty="0"/>
              <a:t>Background: Vaccine in Ontario</a:t>
            </a:r>
          </a:p>
          <a:p>
            <a:r>
              <a:rPr lang="en-CA" dirty="0"/>
              <a:t>Legal Backdrop: Considerations</a:t>
            </a:r>
          </a:p>
          <a:p>
            <a:r>
              <a:rPr lang="en-CA" dirty="0"/>
              <a:t>Mandatory Vaccines:</a:t>
            </a:r>
          </a:p>
          <a:p>
            <a:pPr marL="1219170" lvl="1" indent="-609585"/>
            <a:r>
              <a:rPr lang="en-CA" dirty="0"/>
              <a:t>NON-UNION</a:t>
            </a:r>
          </a:p>
          <a:p>
            <a:pPr marL="1219170" lvl="1" indent="-609585"/>
            <a:r>
              <a:rPr lang="en-CA" dirty="0"/>
              <a:t>UNION</a:t>
            </a:r>
          </a:p>
          <a:p>
            <a:pPr marL="1219170" lvl="1" indent="-609585"/>
            <a:r>
              <a:rPr lang="en-CA" dirty="0"/>
              <a:t>NEW HIRES</a:t>
            </a:r>
          </a:p>
          <a:p>
            <a:r>
              <a:rPr lang="en-CA" dirty="0"/>
              <a:t>Modified </a:t>
            </a:r>
            <a:r>
              <a:rPr lang="en-CA" dirty="0" err="1"/>
              <a:t>COVID</a:t>
            </a:r>
            <a:r>
              <a:rPr lang="en-CA" dirty="0"/>
              <a:t>-19 Protocol</a:t>
            </a:r>
          </a:p>
          <a:p>
            <a:pPr marL="3657509" lvl="6" indent="0">
              <a:buNone/>
            </a:pPr>
            <a:endParaRPr lang="en-CA" dirty="0"/>
          </a:p>
        </p:txBody>
      </p:sp>
    </p:spTree>
    <p:extLst>
      <p:ext uri="{BB962C8B-B14F-4D97-AF65-F5344CB8AC3E}">
        <p14:creationId xmlns:p14="http://schemas.microsoft.com/office/powerpoint/2010/main" val="39592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673411"/>
            <a:ext cx="12192000" cy="3829923"/>
          </a:xfrm>
          <a:prstGeom prst="rect">
            <a:avLst/>
          </a:prstGeom>
          <a:solidFill>
            <a:srgbClr val="45A7BE"/>
          </a:solidFill>
          <a:ln w="317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endParaRPr lang="en-CA" sz="3200">
              <a:solidFill>
                <a:schemeClr val="bg1"/>
              </a:solidFill>
              <a:latin typeface="Arial" charset="0"/>
              <a:ea typeface="ＭＳ Ｐゴシック" pitchFamily="-16" charset="-128"/>
            </a:endParaRPr>
          </a:p>
        </p:txBody>
      </p:sp>
      <p:sp>
        <p:nvSpPr>
          <p:cNvPr id="3" name="Text Placeholder 2"/>
          <p:cNvSpPr>
            <a:spLocks noGrp="1"/>
          </p:cNvSpPr>
          <p:nvPr>
            <p:ph type="body" sz="quarter" idx="12"/>
          </p:nvPr>
        </p:nvSpPr>
        <p:spPr>
          <a:xfrm>
            <a:off x="1839200" y="2488955"/>
            <a:ext cx="8930401" cy="1676399"/>
          </a:xfrm>
        </p:spPr>
        <p:txBody>
          <a:bodyPr>
            <a:noAutofit/>
          </a:bodyPr>
          <a:lstStyle/>
          <a:p>
            <a:pPr algn="ctr"/>
            <a:r>
              <a:rPr lang="en-CA" dirty="0"/>
              <a:t>VACCINE Background</a:t>
            </a:r>
          </a:p>
        </p:txBody>
      </p:sp>
      <p:pic>
        <p:nvPicPr>
          <p:cNvPr id="5" name="Picture 5" descr="WordMark for PP"/>
          <p:cNvPicPr>
            <a:picLocks noChangeAspect="1" noChangeArrowheads="1"/>
          </p:cNvPicPr>
          <p:nvPr/>
        </p:nvPicPr>
        <p:blipFill>
          <a:blip r:embed="rId3" cstate="print"/>
          <a:srcRect/>
          <a:stretch>
            <a:fillRect/>
          </a:stretch>
        </p:blipFill>
        <p:spPr bwMode="auto">
          <a:xfrm>
            <a:off x="640655" y="1674224"/>
            <a:ext cx="1171212" cy="1171211"/>
          </a:xfrm>
          <a:prstGeom prst="rect">
            <a:avLst/>
          </a:prstGeom>
          <a:noFill/>
        </p:spPr>
      </p:pic>
      <p:sp>
        <p:nvSpPr>
          <p:cNvPr id="6" name="TextBox 9"/>
          <p:cNvSpPr txBox="1">
            <a:spLocks noChangeArrowheads="1"/>
          </p:cNvSpPr>
          <p:nvPr/>
        </p:nvSpPr>
        <p:spPr bwMode="auto">
          <a:xfrm>
            <a:off x="2557899" y="4423718"/>
            <a:ext cx="7493000" cy="461665"/>
          </a:xfrm>
          <a:prstGeom prst="rect">
            <a:avLst/>
          </a:prstGeom>
          <a:noFill/>
          <a:ln w="9525">
            <a:noFill/>
            <a:miter lim="800000"/>
            <a:headEnd/>
            <a:tailEnd/>
          </a:ln>
        </p:spPr>
        <p:txBody>
          <a:bodyPr wrap="square">
            <a:spAutoFit/>
          </a:bodyPr>
          <a:lstStyle/>
          <a:p>
            <a:r>
              <a:rPr lang="en-CA" sz="2400" dirty="0"/>
              <a:t>Siobhan M. O’Brien </a:t>
            </a:r>
            <a:r>
              <a:rPr lang="en-CA" sz="2400" b="1" dirty="0">
                <a:solidFill>
                  <a:srgbClr val="C00000"/>
                </a:solidFill>
              </a:rPr>
              <a:t>I  </a:t>
            </a:r>
            <a:r>
              <a:rPr lang="en-CA" sz="2400" dirty="0"/>
              <a:t>Partner, Ottawa</a:t>
            </a:r>
          </a:p>
        </p:txBody>
      </p:sp>
    </p:spTree>
    <p:extLst>
      <p:ext uri="{BB962C8B-B14F-4D97-AF65-F5344CB8AC3E}">
        <p14:creationId xmlns:p14="http://schemas.microsoft.com/office/powerpoint/2010/main" val="1469403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Context</a:t>
            </a:r>
          </a:p>
        </p:txBody>
      </p:sp>
      <p:graphicFrame>
        <p:nvGraphicFramePr>
          <p:cNvPr id="6" name="Content Placeholder 3"/>
          <p:cNvGraphicFramePr>
            <a:graphicFrameLocks noGrp="1"/>
          </p:cNvGraphicFramePr>
          <p:nvPr>
            <p:ph idx="1"/>
          </p:nvPr>
        </p:nvGraphicFramePr>
        <p:xfrm>
          <a:off x="490633" y="1214858"/>
          <a:ext cx="10875867" cy="4157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63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Legal Backdrop: Considerations</a:t>
            </a:r>
          </a:p>
        </p:txBody>
      </p:sp>
      <p:graphicFrame>
        <p:nvGraphicFramePr>
          <p:cNvPr id="5" name="Diagram 4"/>
          <p:cNvGraphicFramePr/>
          <p:nvPr/>
        </p:nvGraphicFramePr>
        <p:xfrm>
          <a:off x="410092" y="1385455"/>
          <a:ext cx="9908773" cy="3844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905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9BB0-E800-4BBE-AA2B-DD0AF5E002CE}"/>
              </a:ext>
            </a:extLst>
          </p:cNvPr>
          <p:cNvSpPr>
            <a:spLocks noGrp="1"/>
          </p:cNvSpPr>
          <p:nvPr>
            <p:ph type="title"/>
          </p:nvPr>
        </p:nvSpPr>
        <p:spPr/>
        <p:txBody>
          <a:bodyPr/>
          <a:lstStyle/>
          <a:p>
            <a:r>
              <a:rPr lang="en-CA" dirty="0"/>
              <a:t>Legal Backdrop: Lessons from the Flu Shot</a:t>
            </a:r>
          </a:p>
        </p:txBody>
      </p:sp>
      <p:sp>
        <p:nvSpPr>
          <p:cNvPr id="3" name="Content Placeholder 2">
            <a:extLst>
              <a:ext uri="{FF2B5EF4-FFF2-40B4-BE49-F238E27FC236}">
                <a16:creationId xmlns:a16="http://schemas.microsoft.com/office/drawing/2014/main" id="{A8A5803A-6061-4C3E-9134-147FDEBE7911}"/>
              </a:ext>
            </a:extLst>
          </p:cNvPr>
          <p:cNvSpPr>
            <a:spLocks noGrp="1"/>
          </p:cNvSpPr>
          <p:nvPr>
            <p:ph idx="1"/>
          </p:nvPr>
        </p:nvSpPr>
        <p:spPr/>
        <p:txBody>
          <a:bodyPr/>
          <a:lstStyle/>
          <a:p>
            <a:r>
              <a:rPr lang="en-CA" dirty="0"/>
              <a:t>Unionized Context</a:t>
            </a:r>
          </a:p>
          <a:p>
            <a:r>
              <a:rPr lang="en-CA" dirty="0"/>
              <a:t>Balance of Interests approach</a:t>
            </a:r>
          </a:p>
          <a:p>
            <a:pPr lvl="1"/>
            <a:r>
              <a:rPr lang="en-CA" dirty="0"/>
              <a:t>privacy</a:t>
            </a:r>
          </a:p>
          <a:p>
            <a:pPr lvl="1"/>
            <a:r>
              <a:rPr lang="en-CA" dirty="0"/>
              <a:t>intrusion on employee’s physical person</a:t>
            </a:r>
          </a:p>
          <a:p>
            <a:r>
              <a:rPr lang="en-CA" i="1" dirty="0"/>
              <a:t>Re KVP Co. Ltd.</a:t>
            </a:r>
            <a:r>
              <a:rPr lang="en-CA" dirty="0"/>
              <a:t> (1965), 16 L.A.C. 73. </a:t>
            </a:r>
          </a:p>
        </p:txBody>
      </p:sp>
      <p:sp>
        <p:nvSpPr>
          <p:cNvPr id="4" name="Slide Number Placeholder 3">
            <a:extLst>
              <a:ext uri="{FF2B5EF4-FFF2-40B4-BE49-F238E27FC236}">
                <a16:creationId xmlns:a16="http://schemas.microsoft.com/office/drawing/2014/main" id="{C48D4186-28CE-4A89-A14D-014BE33BD36F}"/>
              </a:ext>
            </a:extLst>
          </p:cNvPr>
          <p:cNvSpPr>
            <a:spLocks noGrp="1"/>
          </p:cNvSpPr>
          <p:nvPr>
            <p:ph type="sldNum" sz="quarter" idx="10"/>
          </p:nvPr>
        </p:nvSpPr>
        <p:spPr/>
        <p:txBody>
          <a:bodyPr/>
          <a:lstStyle/>
          <a:p>
            <a:fld id="{3C2759AE-BA43-4097-8E6F-70CEDDBB45A8}" type="slidenum">
              <a:rPr lang="en-US" smtClean="0">
                <a:solidFill>
                  <a:srgbClr val="FFFFFF"/>
                </a:solidFill>
              </a:rPr>
              <a:pPr/>
              <a:t>15</a:t>
            </a:fld>
            <a:endParaRPr lang="en-US" dirty="0">
              <a:solidFill>
                <a:srgbClr val="FFFFFF"/>
              </a:solidFill>
            </a:endParaRPr>
          </a:p>
        </p:txBody>
      </p:sp>
    </p:spTree>
    <p:extLst>
      <p:ext uri="{BB962C8B-B14F-4D97-AF65-F5344CB8AC3E}">
        <p14:creationId xmlns:p14="http://schemas.microsoft.com/office/powerpoint/2010/main" val="1262784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673411"/>
            <a:ext cx="12192000" cy="3829923"/>
          </a:xfrm>
          <a:prstGeom prst="rect">
            <a:avLst/>
          </a:prstGeom>
          <a:solidFill>
            <a:srgbClr val="45A7BE"/>
          </a:solidFill>
          <a:ln w="317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endParaRPr lang="en-CA" sz="3200">
              <a:solidFill>
                <a:schemeClr val="bg1"/>
              </a:solidFill>
              <a:latin typeface="Arial" charset="0"/>
              <a:ea typeface="ＭＳ Ｐゴシック" pitchFamily="-16" charset="-128"/>
            </a:endParaRPr>
          </a:p>
        </p:txBody>
      </p:sp>
      <p:sp>
        <p:nvSpPr>
          <p:cNvPr id="3" name="Text Placeholder 2"/>
          <p:cNvSpPr>
            <a:spLocks noGrp="1"/>
          </p:cNvSpPr>
          <p:nvPr>
            <p:ph type="body" sz="quarter" idx="12"/>
          </p:nvPr>
        </p:nvSpPr>
        <p:spPr>
          <a:xfrm>
            <a:off x="1839200" y="2488955"/>
            <a:ext cx="8930401" cy="1676399"/>
          </a:xfrm>
        </p:spPr>
        <p:txBody>
          <a:bodyPr>
            <a:noAutofit/>
          </a:bodyPr>
          <a:lstStyle/>
          <a:p>
            <a:pPr algn="ctr"/>
            <a:r>
              <a:rPr lang="en-CA" dirty="0"/>
              <a:t>Mandatory Vaccine:</a:t>
            </a:r>
          </a:p>
          <a:p>
            <a:pPr algn="ctr"/>
            <a:r>
              <a:rPr lang="en-CA" dirty="0"/>
              <a:t>Existing Employees</a:t>
            </a:r>
          </a:p>
        </p:txBody>
      </p:sp>
      <p:pic>
        <p:nvPicPr>
          <p:cNvPr id="5" name="Picture 5" descr="WordMark for PP"/>
          <p:cNvPicPr>
            <a:picLocks noChangeAspect="1" noChangeArrowheads="1"/>
          </p:cNvPicPr>
          <p:nvPr/>
        </p:nvPicPr>
        <p:blipFill>
          <a:blip r:embed="rId3" cstate="print"/>
          <a:srcRect/>
          <a:stretch>
            <a:fillRect/>
          </a:stretch>
        </p:blipFill>
        <p:spPr bwMode="auto">
          <a:xfrm>
            <a:off x="640655" y="1674224"/>
            <a:ext cx="1171212" cy="1171211"/>
          </a:xfrm>
          <a:prstGeom prst="rect">
            <a:avLst/>
          </a:prstGeom>
          <a:noFill/>
        </p:spPr>
      </p:pic>
      <p:sp>
        <p:nvSpPr>
          <p:cNvPr id="6" name="TextBox 9"/>
          <p:cNvSpPr txBox="1">
            <a:spLocks noChangeArrowheads="1"/>
          </p:cNvSpPr>
          <p:nvPr/>
        </p:nvSpPr>
        <p:spPr bwMode="auto">
          <a:xfrm>
            <a:off x="2557899" y="4423718"/>
            <a:ext cx="7493000" cy="461665"/>
          </a:xfrm>
          <a:prstGeom prst="rect">
            <a:avLst/>
          </a:prstGeom>
          <a:noFill/>
          <a:ln w="9525">
            <a:noFill/>
            <a:miter lim="800000"/>
            <a:headEnd/>
            <a:tailEnd/>
          </a:ln>
        </p:spPr>
        <p:txBody>
          <a:bodyPr wrap="square">
            <a:spAutoFit/>
          </a:bodyPr>
          <a:lstStyle/>
          <a:p>
            <a:r>
              <a:rPr lang="en-CA" sz="2400" dirty="0"/>
              <a:t>Charles V. Hofley </a:t>
            </a:r>
            <a:r>
              <a:rPr lang="en-CA" sz="2400" b="1" dirty="0">
                <a:solidFill>
                  <a:srgbClr val="C00000"/>
                </a:solidFill>
              </a:rPr>
              <a:t>I  </a:t>
            </a:r>
            <a:r>
              <a:rPr lang="en-CA" sz="2400" dirty="0"/>
              <a:t>Partner, Ottawa</a:t>
            </a:r>
          </a:p>
        </p:txBody>
      </p:sp>
    </p:spTree>
    <p:extLst>
      <p:ext uri="{BB962C8B-B14F-4D97-AF65-F5344CB8AC3E}">
        <p14:creationId xmlns:p14="http://schemas.microsoft.com/office/powerpoint/2010/main" val="270466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FC947-10E5-4FA1-8B19-8F4420D6EBE6}"/>
              </a:ext>
            </a:extLst>
          </p:cNvPr>
          <p:cNvSpPr>
            <a:spLocks noGrp="1"/>
          </p:cNvSpPr>
          <p:nvPr>
            <p:ph type="title"/>
          </p:nvPr>
        </p:nvSpPr>
        <p:spPr/>
        <p:txBody>
          <a:bodyPr>
            <a:normAutofit fontScale="90000"/>
          </a:bodyPr>
          <a:lstStyle/>
          <a:p>
            <a:br>
              <a:rPr lang="en-CA" dirty="0"/>
            </a:br>
            <a:r>
              <a:rPr lang="en-CA" dirty="0"/>
              <a:t>Mandatory Vaccine: Existing Employees</a:t>
            </a:r>
            <a:br>
              <a:rPr lang="en-CA" dirty="0"/>
            </a:br>
            <a:r>
              <a:rPr lang="en-CA" dirty="0"/>
              <a:t>(NON-UNION)</a:t>
            </a:r>
            <a:br>
              <a:rPr lang="en-CA" dirty="0"/>
            </a:br>
            <a:endParaRPr lang="en-CA" dirty="0"/>
          </a:p>
        </p:txBody>
      </p:sp>
      <p:sp>
        <p:nvSpPr>
          <p:cNvPr id="3" name="Content Placeholder 2">
            <a:extLst>
              <a:ext uri="{FF2B5EF4-FFF2-40B4-BE49-F238E27FC236}">
                <a16:creationId xmlns:a16="http://schemas.microsoft.com/office/drawing/2014/main" id="{9635E715-BDCF-4A9D-B10B-9337E6254835}"/>
              </a:ext>
            </a:extLst>
          </p:cNvPr>
          <p:cNvSpPr>
            <a:spLocks noGrp="1"/>
          </p:cNvSpPr>
          <p:nvPr>
            <p:ph idx="1"/>
          </p:nvPr>
        </p:nvSpPr>
        <p:spPr/>
        <p:txBody>
          <a:bodyPr>
            <a:normAutofit/>
          </a:bodyPr>
          <a:lstStyle/>
          <a:p>
            <a:r>
              <a:rPr lang="en-CA" dirty="0"/>
              <a:t>Risks</a:t>
            </a:r>
          </a:p>
          <a:p>
            <a:pPr lvl="1"/>
            <a:r>
              <a:rPr lang="en-CA" dirty="0"/>
              <a:t>constructive dismissal</a:t>
            </a:r>
          </a:p>
          <a:p>
            <a:pPr lvl="1"/>
            <a:r>
              <a:rPr lang="en-CA" dirty="0"/>
              <a:t>voluntary consent/assault/battery</a:t>
            </a:r>
          </a:p>
          <a:p>
            <a:pPr lvl="1"/>
            <a:r>
              <a:rPr lang="en-CA" dirty="0"/>
              <a:t>privacy</a:t>
            </a:r>
          </a:p>
          <a:p>
            <a:pPr lvl="1"/>
            <a:endParaRPr lang="en-CA" dirty="0"/>
          </a:p>
          <a:p>
            <a:pPr marL="613818" lvl="1" indent="0">
              <a:buNone/>
            </a:pPr>
            <a:r>
              <a:rPr lang="en-CA" dirty="0">
                <a:highlight>
                  <a:srgbClr val="FFFF00"/>
                </a:highlight>
              </a:rPr>
              <a:t>Risk Assessment = moderate to low</a:t>
            </a:r>
          </a:p>
        </p:txBody>
      </p:sp>
      <p:sp>
        <p:nvSpPr>
          <p:cNvPr id="4" name="Slide Number Placeholder 3">
            <a:extLst>
              <a:ext uri="{FF2B5EF4-FFF2-40B4-BE49-F238E27FC236}">
                <a16:creationId xmlns:a16="http://schemas.microsoft.com/office/drawing/2014/main" id="{2910E612-FEE2-43CD-B43C-9BBA062A3212}"/>
              </a:ext>
            </a:extLst>
          </p:cNvPr>
          <p:cNvSpPr>
            <a:spLocks noGrp="1"/>
          </p:cNvSpPr>
          <p:nvPr>
            <p:ph type="sldNum" sz="quarter" idx="10"/>
          </p:nvPr>
        </p:nvSpPr>
        <p:spPr/>
        <p:txBody>
          <a:bodyPr/>
          <a:lstStyle/>
          <a:p>
            <a:fld id="{3C2759AE-BA43-4097-8E6F-70CEDDBB45A8}" type="slidenum">
              <a:rPr lang="en-US" smtClean="0">
                <a:solidFill>
                  <a:srgbClr val="FFFFFF"/>
                </a:solidFill>
              </a:rPr>
              <a:pPr/>
              <a:t>17</a:t>
            </a:fld>
            <a:endParaRPr lang="en-US" dirty="0">
              <a:solidFill>
                <a:srgbClr val="FFFFFF"/>
              </a:solidFill>
            </a:endParaRPr>
          </a:p>
        </p:txBody>
      </p:sp>
    </p:spTree>
    <p:extLst>
      <p:ext uri="{BB962C8B-B14F-4D97-AF65-F5344CB8AC3E}">
        <p14:creationId xmlns:p14="http://schemas.microsoft.com/office/powerpoint/2010/main" val="121898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559E-E233-4BA9-94D8-396C0EF046BF}"/>
              </a:ext>
            </a:extLst>
          </p:cNvPr>
          <p:cNvSpPr>
            <a:spLocks noGrp="1"/>
          </p:cNvSpPr>
          <p:nvPr>
            <p:ph type="title"/>
          </p:nvPr>
        </p:nvSpPr>
        <p:spPr/>
        <p:txBody>
          <a:bodyPr/>
          <a:lstStyle/>
          <a:p>
            <a:r>
              <a:rPr lang="en-CA" dirty="0"/>
              <a:t>Mandatory Vaccine: Existing Employees</a:t>
            </a:r>
            <a:br>
              <a:rPr lang="en-CA" dirty="0"/>
            </a:br>
            <a:r>
              <a:rPr lang="en-CA" dirty="0"/>
              <a:t>(UNION)</a:t>
            </a:r>
          </a:p>
        </p:txBody>
      </p:sp>
      <p:sp>
        <p:nvSpPr>
          <p:cNvPr id="3" name="Content Placeholder 2">
            <a:extLst>
              <a:ext uri="{FF2B5EF4-FFF2-40B4-BE49-F238E27FC236}">
                <a16:creationId xmlns:a16="http://schemas.microsoft.com/office/drawing/2014/main" id="{6655406F-0DBA-4323-8096-CB3C00A8F696}"/>
              </a:ext>
            </a:extLst>
          </p:cNvPr>
          <p:cNvSpPr>
            <a:spLocks noGrp="1"/>
          </p:cNvSpPr>
          <p:nvPr>
            <p:ph idx="1"/>
          </p:nvPr>
        </p:nvSpPr>
        <p:spPr/>
        <p:txBody>
          <a:bodyPr/>
          <a:lstStyle/>
          <a:p>
            <a:pPr marL="0" indent="0" algn="ctr">
              <a:buNone/>
            </a:pPr>
            <a:r>
              <a:rPr lang="en-CA" dirty="0">
                <a:highlight>
                  <a:srgbClr val="FFFF00"/>
                </a:highlight>
              </a:rPr>
              <a:t>A mandatory COVID-19 vaccine policy for existing employees is likely </a:t>
            </a:r>
            <a:r>
              <a:rPr lang="en-CA" u="sng" dirty="0">
                <a:highlight>
                  <a:srgbClr val="FFFF00"/>
                </a:highlight>
              </a:rPr>
              <a:t>not</a:t>
            </a:r>
            <a:r>
              <a:rPr lang="en-CA" dirty="0">
                <a:highlight>
                  <a:srgbClr val="FFFF00"/>
                </a:highlight>
              </a:rPr>
              <a:t> defensible in a unionized environment</a:t>
            </a:r>
          </a:p>
          <a:p>
            <a:r>
              <a:rPr lang="en-CA" dirty="0"/>
              <a:t>Requires:</a:t>
            </a:r>
          </a:p>
          <a:p>
            <a:pPr lvl="1"/>
            <a:r>
              <a:rPr lang="en-CA" dirty="0"/>
              <a:t>a balancing of safety and employee interests in privacy and bodily integrity</a:t>
            </a:r>
          </a:p>
        </p:txBody>
      </p:sp>
      <p:sp>
        <p:nvSpPr>
          <p:cNvPr id="4" name="Slide Number Placeholder 3">
            <a:extLst>
              <a:ext uri="{FF2B5EF4-FFF2-40B4-BE49-F238E27FC236}">
                <a16:creationId xmlns:a16="http://schemas.microsoft.com/office/drawing/2014/main" id="{B1AE8EA9-9E07-45F8-AEF0-CE67AFBA539F}"/>
              </a:ext>
            </a:extLst>
          </p:cNvPr>
          <p:cNvSpPr>
            <a:spLocks noGrp="1"/>
          </p:cNvSpPr>
          <p:nvPr>
            <p:ph type="sldNum" sz="quarter" idx="10"/>
          </p:nvPr>
        </p:nvSpPr>
        <p:spPr/>
        <p:txBody>
          <a:bodyPr/>
          <a:lstStyle/>
          <a:p>
            <a:fld id="{3C2759AE-BA43-4097-8E6F-70CEDDBB45A8}" type="slidenum">
              <a:rPr lang="en-US" smtClean="0">
                <a:solidFill>
                  <a:srgbClr val="FFFFFF"/>
                </a:solidFill>
              </a:rPr>
              <a:pPr/>
              <a:t>18</a:t>
            </a:fld>
            <a:endParaRPr lang="en-US" dirty="0">
              <a:solidFill>
                <a:srgbClr val="FFFFFF"/>
              </a:solidFill>
            </a:endParaRPr>
          </a:p>
        </p:txBody>
      </p:sp>
    </p:spTree>
    <p:extLst>
      <p:ext uri="{BB962C8B-B14F-4D97-AF65-F5344CB8AC3E}">
        <p14:creationId xmlns:p14="http://schemas.microsoft.com/office/powerpoint/2010/main" val="2642594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D8E3-FE79-45D7-9C62-15D8328DE87D}"/>
              </a:ext>
            </a:extLst>
          </p:cNvPr>
          <p:cNvSpPr>
            <a:spLocks noGrp="1"/>
          </p:cNvSpPr>
          <p:nvPr>
            <p:ph type="title"/>
          </p:nvPr>
        </p:nvSpPr>
        <p:spPr/>
        <p:txBody>
          <a:bodyPr/>
          <a:lstStyle/>
          <a:p>
            <a:r>
              <a:rPr lang="en-CA" dirty="0"/>
              <a:t>Mandatory Vaccine: New Hires</a:t>
            </a:r>
            <a:br>
              <a:rPr lang="en-CA" dirty="0"/>
            </a:br>
            <a:r>
              <a:rPr lang="en-CA" dirty="0"/>
              <a:t>(Union and Non-Union)</a:t>
            </a:r>
          </a:p>
        </p:txBody>
      </p:sp>
      <p:sp>
        <p:nvSpPr>
          <p:cNvPr id="3" name="Content Placeholder 2">
            <a:extLst>
              <a:ext uri="{FF2B5EF4-FFF2-40B4-BE49-F238E27FC236}">
                <a16:creationId xmlns:a16="http://schemas.microsoft.com/office/drawing/2014/main" id="{1636FB44-0318-4CDB-8CE8-F76A8C384970}"/>
              </a:ext>
            </a:extLst>
          </p:cNvPr>
          <p:cNvSpPr>
            <a:spLocks noGrp="1"/>
          </p:cNvSpPr>
          <p:nvPr>
            <p:ph idx="1"/>
          </p:nvPr>
        </p:nvSpPr>
        <p:spPr/>
        <p:txBody>
          <a:bodyPr/>
          <a:lstStyle/>
          <a:p>
            <a:r>
              <a:rPr lang="en-CA" dirty="0" err="1"/>
              <a:t>KVP</a:t>
            </a:r>
            <a:r>
              <a:rPr lang="en-CA" dirty="0"/>
              <a:t> reasonableness test does not apply</a:t>
            </a:r>
          </a:p>
          <a:p>
            <a:r>
              <a:rPr lang="en-CA" dirty="0"/>
              <a:t>No risk of constructive dismissal</a:t>
            </a:r>
          </a:p>
          <a:p>
            <a:r>
              <a:rPr lang="en-CA" dirty="0"/>
              <a:t>Risks:</a:t>
            </a:r>
          </a:p>
          <a:p>
            <a:pPr lvl="1"/>
            <a:r>
              <a:rPr lang="en-CA" dirty="0"/>
              <a:t>privacy</a:t>
            </a:r>
          </a:p>
          <a:p>
            <a:pPr lvl="1"/>
            <a:r>
              <a:rPr lang="en-CA" dirty="0"/>
              <a:t>voluntary consent/assault/battery</a:t>
            </a:r>
          </a:p>
          <a:p>
            <a:pPr marL="613818" lvl="1" indent="0">
              <a:buNone/>
            </a:pPr>
            <a:r>
              <a:rPr lang="en-CA" dirty="0">
                <a:highlight>
                  <a:srgbClr val="FFFF00"/>
                </a:highlight>
              </a:rPr>
              <a:t>Risk Assessment = moderate to low</a:t>
            </a:r>
          </a:p>
          <a:p>
            <a:pPr lvl="1"/>
            <a:endParaRPr lang="en-CA" dirty="0"/>
          </a:p>
        </p:txBody>
      </p:sp>
      <p:sp>
        <p:nvSpPr>
          <p:cNvPr id="4" name="Slide Number Placeholder 3">
            <a:extLst>
              <a:ext uri="{FF2B5EF4-FFF2-40B4-BE49-F238E27FC236}">
                <a16:creationId xmlns:a16="http://schemas.microsoft.com/office/drawing/2014/main" id="{35676679-2786-40EE-A972-92AA2B05A781}"/>
              </a:ext>
            </a:extLst>
          </p:cNvPr>
          <p:cNvSpPr>
            <a:spLocks noGrp="1"/>
          </p:cNvSpPr>
          <p:nvPr>
            <p:ph type="sldNum" sz="quarter" idx="10"/>
          </p:nvPr>
        </p:nvSpPr>
        <p:spPr/>
        <p:txBody>
          <a:bodyPr/>
          <a:lstStyle/>
          <a:p>
            <a:fld id="{3C2759AE-BA43-4097-8E6F-70CEDDBB45A8}" type="slidenum">
              <a:rPr lang="en-US" smtClean="0">
                <a:solidFill>
                  <a:srgbClr val="FFFFFF"/>
                </a:solidFill>
              </a:rPr>
              <a:pPr/>
              <a:t>19</a:t>
            </a:fld>
            <a:endParaRPr lang="en-US" dirty="0">
              <a:solidFill>
                <a:srgbClr val="FFFFFF"/>
              </a:solidFill>
            </a:endParaRPr>
          </a:p>
        </p:txBody>
      </p:sp>
    </p:spTree>
    <p:extLst>
      <p:ext uri="{BB962C8B-B14F-4D97-AF65-F5344CB8AC3E}">
        <p14:creationId xmlns:p14="http://schemas.microsoft.com/office/powerpoint/2010/main" val="311598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3F50-923B-9545-BBF4-649F5BB6C725}"/>
              </a:ext>
            </a:extLst>
          </p:cNvPr>
          <p:cNvSpPr>
            <a:spLocks noGrp="1"/>
          </p:cNvSpPr>
          <p:nvPr>
            <p:ph type="title"/>
          </p:nvPr>
        </p:nvSpPr>
        <p:spPr>
          <a:xfrm>
            <a:off x="677334" y="401445"/>
            <a:ext cx="8965429" cy="1166041"/>
          </a:xfrm>
        </p:spPr>
        <p:txBody>
          <a:bodyPr>
            <a:noAutofit/>
          </a:bodyPr>
          <a:lstStyle/>
          <a:p>
            <a:pPr algn="ctr"/>
            <a:r>
              <a:rPr lang="en-US" dirty="0">
                <a:solidFill>
                  <a:schemeClr val="accent2">
                    <a:lumMod val="75000"/>
                  </a:schemeClr>
                </a:solidFill>
              </a:rPr>
              <a:t>SPPI: Sector Pandemic Planning Initiative</a:t>
            </a:r>
          </a:p>
        </p:txBody>
      </p:sp>
      <p:sp>
        <p:nvSpPr>
          <p:cNvPr id="3" name="Content Placeholder 2">
            <a:extLst>
              <a:ext uri="{FF2B5EF4-FFF2-40B4-BE49-F238E27FC236}">
                <a16:creationId xmlns:a16="http://schemas.microsoft.com/office/drawing/2014/main" id="{9152B5B8-35EA-9E41-B800-29A4150C3ACB}"/>
              </a:ext>
            </a:extLst>
          </p:cNvPr>
          <p:cNvSpPr>
            <a:spLocks noGrp="1"/>
          </p:cNvSpPr>
          <p:nvPr>
            <p:ph idx="1"/>
          </p:nvPr>
        </p:nvSpPr>
        <p:spPr>
          <a:xfrm>
            <a:off x="677334" y="1567486"/>
            <a:ext cx="8596668" cy="4621440"/>
          </a:xfrm>
        </p:spPr>
        <p:txBody>
          <a:bodyPr>
            <a:noAutofit/>
          </a:bodyPr>
          <a:lstStyle/>
          <a:p>
            <a:r>
              <a:rPr lang="en-US" dirty="0"/>
              <a:t>Established in March 2020, by the Toronto Developmental Service Alliance and Service Providers Committee, to enable collaborations across Toronto agencies in responding to the Pandemic. </a:t>
            </a:r>
          </a:p>
          <a:p>
            <a:pPr marL="0" indent="0">
              <a:buNone/>
            </a:pPr>
            <a:endParaRPr lang="en-US" dirty="0"/>
          </a:p>
          <a:p>
            <a:r>
              <a:rPr lang="en-US" dirty="0"/>
              <a:t>Chaired by Ursula </a:t>
            </a:r>
            <a:r>
              <a:rPr lang="en-US" dirty="0" err="1"/>
              <a:t>Rehdner</a:t>
            </a:r>
            <a:r>
              <a:rPr lang="en-US" dirty="0"/>
              <a:t>, President &amp; CEO of </a:t>
            </a:r>
            <a:r>
              <a:rPr lang="en-US" dirty="0" err="1"/>
              <a:t>Aptus</a:t>
            </a:r>
            <a:r>
              <a:rPr lang="en-US" dirty="0"/>
              <a:t> Treatment Centre for Complex Disabilities; Don Walker, Executive Director of Mary Centre of the Archdiocese of Toronto. Supported by Malcom Bernstein, Mia Tremblay and Georgie Vincent at Community Living Toronto. </a:t>
            </a:r>
          </a:p>
          <a:p>
            <a:endParaRPr lang="en-US" dirty="0"/>
          </a:p>
          <a:p>
            <a:r>
              <a:rPr lang="en-US" dirty="0"/>
              <a:t>SPPI is comprised of 40 volunteers across 19 agencies who have been working very hard to produce and distribute guidance documents on a range of topics related to the Pandemic.  </a:t>
            </a:r>
            <a:br>
              <a:rPr lang="en-US" dirty="0"/>
            </a:br>
            <a:endParaRPr lang="en-US" dirty="0"/>
          </a:p>
          <a:p>
            <a:r>
              <a:rPr lang="en-US" dirty="0"/>
              <a:t>Ongoing webinar series focused on resilience, reopening, and ongoing adaption to the Pandemic – NEXT SESSION ON JAN 28 AT NOON</a:t>
            </a:r>
          </a:p>
          <a:p>
            <a:endParaRPr lang="en-US" dirty="0"/>
          </a:p>
          <a:p>
            <a:endParaRPr lang="en-US" dirty="0"/>
          </a:p>
        </p:txBody>
      </p:sp>
      <p:pic>
        <p:nvPicPr>
          <p:cNvPr id="4" name="Picture 3" descr="A picture containing food&#10;&#10;Description automatically generated">
            <a:extLst>
              <a:ext uri="{FF2B5EF4-FFF2-40B4-BE49-F238E27FC236}">
                <a16:creationId xmlns:a16="http://schemas.microsoft.com/office/drawing/2014/main" id="{8A204C43-E0CC-4272-8539-A485D4A9824E}"/>
              </a:ext>
            </a:extLst>
          </p:cNvPr>
          <p:cNvPicPr>
            <a:picLocks noChangeAspect="1"/>
          </p:cNvPicPr>
          <p:nvPr/>
        </p:nvPicPr>
        <p:blipFill rotWithShape="1">
          <a:blip r:embed="rId3"/>
          <a:srcRect l="1074" r="2538" b="-1"/>
          <a:stretch/>
        </p:blipFill>
        <p:spPr>
          <a:xfrm>
            <a:off x="9274003" y="5264906"/>
            <a:ext cx="2657537" cy="1167444"/>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18460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673411"/>
            <a:ext cx="12192000" cy="3829923"/>
          </a:xfrm>
          <a:prstGeom prst="rect">
            <a:avLst/>
          </a:prstGeom>
          <a:solidFill>
            <a:srgbClr val="45A7BE"/>
          </a:solidFill>
          <a:ln w="317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endParaRPr lang="en-CA" sz="3200">
              <a:solidFill>
                <a:schemeClr val="bg1"/>
              </a:solidFill>
              <a:latin typeface="Arial" charset="0"/>
              <a:ea typeface="ＭＳ Ｐゴシック" pitchFamily="-16" charset="-128"/>
            </a:endParaRPr>
          </a:p>
        </p:txBody>
      </p:sp>
      <p:sp>
        <p:nvSpPr>
          <p:cNvPr id="3" name="Text Placeholder 2"/>
          <p:cNvSpPr>
            <a:spLocks noGrp="1"/>
          </p:cNvSpPr>
          <p:nvPr>
            <p:ph type="body" sz="quarter" idx="12"/>
          </p:nvPr>
        </p:nvSpPr>
        <p:spPr>
          <a:xfrm>
            <a:off x="1839200" y="2488955"/>
            <a:ext cx="8930401" cy="1676399"/>
          </a:xfrm>
        </p:spPr>
        <p:txBody>
          <a:bodyPr>
            <a:noAutofit/>
          </a:bodyPr>
          <a:lstStyle/>
          <a:p>
            <a:pPr algn="ctr"/>
            <a:r>
              <a:rPr lang="en-CA" dirty="0"/>
              <a:t>MODIFIED COVID-19 PROTOCOL</a:t>
            </a:r>
          </a:p>
        </p:txBody>
      </p:sp>
      <p:pic>
        <p:nvPicPr>
          <p:cNvPr id="5" name="Picture 5" descr="WordMark for PP"/>
          <p:cNvPicPr>
            <a:picLocks noChangeAspect="1" noChangeArrowheads="1"/>
          </p:cNvPicPr>
          <p:nvPr/>
        </p:nvPicPr>
        <p:blipFill>
          <a:blip r:embed="rId3" cstate="print"/>
          <a:srcRect/>
          <a:stretch>
            <a:fillRect/>
          </a:stretch>
        </p:blipFill>
        <p:spPr bwMode="auto">
          <a:xfrm>
            <a:off x="640655" y="1674224"/>
            <a:ext cx="1171212" cy="1171211"/>
          </a:xfrm>
          <a:prstGeom prst="rect">
            <a:avLst/>
          </a:prstGeom>
          <a:noFill/>
        </p:spPr>
      </p:pic>
      <p:sp>
        <p:nvSpPr>
          <p:cNvPr id="6" name="TextBox 9"/>
          <p:cNvSpPr txBox="1">
            <a:spLocks noChangeArrowheads="1"/>
          </p:cNvSpPr>
          <p:nvPr/>
        </p:nvSpPr>
        <p:spPr bwMode="auto">
          <a:xfrm>
            <a:off x="2557899" y="4423718"/>
            <a:ext cx="7493000" cy="461665"/>
          </a:xfrm>
          <a:prstGeom prst="rect">
            <a:avLst/>
          </a:prstGeom>
          <a:noFill/>
          <a:ln w="9525">
            <a:noFill/>
            <a:miter lim="800000"/>
            <a:headEnd/>
            <a:tailEnd/>
          </a:ln>
        </p:spPr>
        <p:txBody>
          <a:bodyPr wrap="square">
            <a:spAutoFit/>
          </a:bodyPr>
          <a:lstStyle/>
          <a:p>
            <a:r>
              <a:rPr lang="en-CA" sz="2400" dirty="0"/>
              <a:t>Charles V. Hofley </a:t>
            </a:r>
            <a:r>
              <a:rPr lang="en-CA" sz="2400" b="1" dirty="0">
                <a:solidFill>
                  <a:srgbClr val="C00000"/>
                </a:solidFill>
              </a:rPr>
              <a:t>I  </a:t>
            </a:r>
            <a:r>
              <a:rPr lang="en-CA" sz="2400" dirty="0"/>
              <a:t>Partner, Ottawa</a:t>
            </a:r>
          </a:p>
        </p:txBody>
      </p:sp>
    </p:spTree>
    <p:extLst>
      <p:ext uri="{BB962C8B-B14F-4D97-AF65-F5344CB8AC3E}">
        <p14:creationId xmlns:p14="http://schemas.microsoft.com/office/powerpoint/2010/main" val="9579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Modified </a:t>
            </a:r>
            <a:r>
              <a:rPr lang="en-CA" dirty="0" err="1"/>
              <a:t>COVID</a:t>
            </a:r>
            <a:r>
              <a:rPr lang="en-CA" dirty="0"/>
              <a:t>-19 Protocol</a:t>
            </a:r>
          </a:p>
        </p:txBody>
      </p:sp>
      <p:graphicFrame>
        <p:nvGraphicFramePr>
          <p:cNvPr id="5" name="Diagram 4"/>
          <p:cNvGraphicFramePr/>
          <p:nvPr>
            <p:extLst>
              <p:ext uri="{D42A27DB-BD31-4B8C-83A1-F6EECF244321}">
                <p14:modId xmlns:p14="http://schemas.microsoft.com/office/powerpoint/2010/main" val="654921287"/>
              </p:ext>
            </p:extLst>
          </p:nvPr>
        </p:nvGraphicFramePr>
        <p:xfrm>
          <a:off x="299256" y="1496291"/>
          <a:ext cx="9908773" cy="4287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78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Modified </a:t>
            </a:r>
            <a:r>
              <a:rPr lang="en-CA" dirty="0" err="1"/>
              <a:t>COVID</a:t>
            </a:r>
            <a:r>
              <a:rPr lang="en-CA" dirty="0"/>
              <a:t>-19 Protocol: Strategy for Increasing Voluntary Vaccination</a:t>
            </a:r>
          </a:p>
        </p:txBody>
      </p:sp>
      <p:graphicFrame>
        <p:nvGraphicFramePr>
          <p:cNvPr id="5" name="Diagram 4"/>
          <p:cNvGraphicFramePr/>
          <p:nvPr>
            <p:extLst>
              <p:ext uri="{D42A27DB-BD31-4B8C-83A1-F6EECF244321}">
                <p14:modId xmlns:p14="http://schemas.microsoft.com/office/powerpoint/2010/main" val="203382903"/>
              </p:ext>
            </p:extLst>
          </p:nvPr>
        </p:nvGraphicFramePr>
        <p:xfrm>
          <a:off x="-543685" y="1930400"/>
          <a:ext cx="9439760" cy="3978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6482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674224"/>
            <a:ext cx="12192000" cy="3829923"/>
          </a:xfrm>
          <a:prstGeom prst="rect">
            <a:avLst/>
          </a:prstGeom>
          <a:solidFill>
            <a:srgbClr val="45A7BE"/>
          </a:solidFill>
          <a:ln w="317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endParaRPr lang="en-CA" sz="3200">
              <a:solidFill>
                <a:schemeClr val="bg1"/>
              </a:solidFill>
              <a:latin typeface="Arial" charset="0"/>
              <a:ea typeface="ＭＳ Ｐゴシック" pitchFamily="-16" charset="-128"/>
            </a:endParaRPr>
          </a:p>
        </p:txBody>
      </p:sp>
      <p:sp>
        <p:nvSpPr>
          <p:cNvPr id="3" name="Text Placeholder 2"/>
          <p:cNvSpPr>
            <a:spLocks noGrp="1"/>
          </p:cNvSpPr>
          <p:nvPr>
            <p:ph type="body" sz="quarter" idx="12"/>
          </p:nvPr>
        </p:nvSpPr>
        <p:spPr>
          <a:xfrm>
            <a:off x="1839200" y="1866902"/>
            <a:ext cx="8930401" cy="2298453"/>
          </a:xfrm>
        </p:spPr>
        <p:txBody>
          <a:bodyPr>
            <a:noAutofit/>
          </a:bodyPr>
          <a:lstStyle/>
          <a:p>
            <a:pPr algn="ctr"/>
            <a:r>
              <a:rPr lang="en-CA" dirty="0"/>
              <a:t>MODIFIED </a:t>
            </a:r>
            <a:r>
              <a:rPr lang="en-CA" dirty="0" err="1"/>
              <a:t>COVID</a:t>
            </a:r>
            <a:r>
              <a:rPr lang="en-CA" dirty="0"/>
              <a:t>-19 PROTOCOL</a:t>
            </a:r>
          </a:p>
          <a:p>
            <a:pPr algn="ctr"/>
            <a:r>
              <a:rPr lang="en-CA" dirty="0"/>
              <a:t>Options for Response to Non-Vaccinated Employees</a:t>
            </a:r>
          </a:p>
          <a:p>
            <a:pPr algn="ctr"/>
            <a:endParaRPr lang="en-CA" dirty="0"/>
          </a:p>
        </p:txBody>
      </p:sp>
      <p:pic>
        <p:nvPicPr>
          <p:cNvPr id="5" name="Picture 5" descr="WordMark for PP"/>
          <p:cNvPicPr>
            <a:picLocks noChangeAspect="1" noChangeArrowheads="1"/>
          </p:cNvPicPr>
          <p:nvPr/>
        </p:nvPicPr>
        <p:blipFill>
          <a:blip r:embed="rId3" cstate="print"/>
          <a:srcRect/>
          <a:stretch>
            <a:fillRect/>
          </a:stretch>
        </p:blipFill>
        <p:spPr bwMode="auto">
          <a:xfrm>
            <a:off x="640655" y="1674224"/>
            <a:ext cx="1171212" cy="1171211"/>
          </a:xfrm>
          <a:prstGeom prst="rect">
            <a:avLst/>
          </a:prstGeom>
          <a:noFill/>
        </p:spPr>
      </p:pic>
      <p:sp>
        <p:nvSpPr>
          <p:cNvPr id="6" name="TextBox 9"/>
          <p:cNvSpPr txBox="1">
            <a:spLocks noChangeArrowheads="1"/>
          </p:cNvSpPr>
          <p:nvPr/>
        </p:nvSpPr>
        <p:spPr bwMode="auto">
          <a:xfrm>
            <a:off x="2557899" y="4423718"/>
            <a:ext cx="7493000" cy="461665"/>
          </a:xfrm>
          <a:prstGeom prst="rect">
            <a:avLst/>
          </a:prstGeom>
          <a:noFill/>
          <a:ln w="9525">
            <a:noFill/>
            <a:miter lim="800000"/>
            <a:headEnd/>
            <a:tailEnd/>
          </a:ln>
        </p:spPr>
        <p:txBody>
          <a:bodyPr wrap="square">
            <a:spAutoFit/>
          </a:bodyPr>
          <a:lstStyle/>
          <a:p>
            <a:r>
              <a:rPr lang="en-CA" sz="2400" dirty="0"/>
              <a:t>Siobhan M. O’Brien </a:t>
            </a:r>
            <a:r>
              <a:rPr lang="en-CA" sz="2400" b="1" dirty="0">
                <a:solidFill>
                  <a:srgbClr val="C00000"/>
                </a:solidFill>
              </a:rPr>
              <a:t>I  </a:t>
            </a:r>
            <a:r>
              <a:rPr lang="en-CA" sz="2400" dirty="0"/>
              <a:t>Partner, Ottawa</a:t>
            </a:r>
          </a:p>
        </p:txBody>
      </p:sp>
    </p:spTree>
    <p:extLst>
      <p:ext uri="{BB962C8B-B14F-4D97-AF65-F5344CB8AC3E}">
        <p14:creationId xmlns:p14="http://schemas.microsoft.com/office/powerpoint/2010/main" val="4140857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6898-A7F2-4EC2-85E3-B7343260736A}"/>
              </a:ext>
            </a:extLst>
          </p:cNvPr>
          <p:cNvSpPr>
            <a:spLocks noGrp="1"/>
          </p:cNvSpPr>
          <p:nvPr>
            <p:ph type="title"/>
          </p:nvPr>
        </p:nvSpPr>
        <p:spPr/>
        <p:txBody>
          <a:bodyPr/>
          <a:lstStyle/>
          <a:p>
            <a:r>
              <a:rPr lang="en-CA" dirty="0"/>
              <a:t>Modified </a:t>
            </a:r>
            <a:r>
              <a:rPr lang="en-CA" dirty="0" err="1"/>
              <a:t>COVID</a:t>
            </a:r>
            <a:r>
              <a:rPr lang="en-CA" dirty="0"/>
              <a:t>-19 Protocol: Alternatives/Consequences</a:t>
            </a:r>
          </a:p>
        </p:txBody>
      </p:sp>
      <p:sp>
        <p:nvSpPr>
          <p:cNvPr id="3" name="Content Placeholder 2">
            <a:extLst>
              <a:ext uri="{FF2B5EF4-FFF2-40B4-BE49-F238E27FC236}">
                <a16:creationId xmlns:a16="http://schemas.microsoft.com/office/drawing/2014/main" id="{DEDBBC9D-6745-4573-90F9-040F36487087}"/>
              </a:ext>
            </a:extLst>
          </p:cNvPr>
          <p:cNvSpPr>
            <a:spLocks noGrp="1"/>
          </p:cNvSpPr>
          <p:nvPr>
            <p:ph idx="1"/>
          </p:nvPr>
        </p:nvSpPr>
        <p:spPr/>
        <p:txBody>
          <a:bodyPr/>
          <a:lstStyle/>
          <a:p>
            <a:r>
              <a:rPr lang="en-CA" dirty="0"/>
              <a:t>Human Rights Protected:</a:t>
            </a:r>
          </a:p>
          <a:p>
            <a:pPr lvl="1"/>
            <a:r>
              <a:rPr lang="en-CA" dirty="0"/>
              <a:t>Evidence based</a:t>
            </a:r>
          </a:p>
          <a:p>
            <a:pPr lvl="1"/>
            <a:r>
              <a:rPr lang="en-CA" dirty="0"/>
              <a:t>Does immunization constitute a </a:t>
            </a:r>
            <a:r>
              <a:rPr lang="en-CA" dirty="0" err="1"/>
              <a:t>BFOR</a:t>
            </a:r>
            <a:endParaRPr lang="en-CA" dirty="0"/>
          </a:p>
          <a:p>
            <a:pPr lvl="1"/>
            <a:r>
              <a:rPr lang="en-CA" dirty="0"/>
              <a:t>Accommodation to point of undue hardship </a:t>
            </a:r>
          </a:p>
        </p:txBody>
      </p:sp>
      <p:sp>
        <p:nvSpPr>
          <p:cNvPr id="4" name="Slide Number Placeholder 3">
            <a:extLst>
              <a:ext uri="{FF2B5EF4-FFF2-40B4-BE49-F238E27FC236}">
                <a16:creationId xmlns:a16="http://schemas.microsoft.com/office/drawing/2014/main" id="{A0C45967-AEE2-4E5A-B07B-B973FA688C85}"/>
              </a:ext>
            </a:extLst>
          </p:cNvPr>
          <p:cNvSpPr>
            <a:spLocks noGrp="1"/>
          </p:cNvSpPr>
          <p:nvPr>
            <p:ph type="sldNum" sz="quarter" idx="10"/>
          </p:nvPr>
        </p:nvSpPr>
        <p:spPr/>
        <p:txBody>
          <a:bodyPr/>
          <a:lstStyle/>
          <a:p>
            <a:fld id="{3C2759AE-BA43-4097-8E6F-70CEDDBB45A8}" type="slidenum">
              <a:rPr lang="en-US" smtClean="0">
                <a:solidFill>
                  <a:srgbClr val="FFFFFF"/>
                </a:solidFill>
              </a:rPr>
              <a:pPr/>
              <a:t>24</a:t>
            </a:fld>
            <a:endParaRPr lang="en-US" dirty="0">
              <a:solidFill>
                <a:srgbClr val="FFFFFF"/>
              </a:solidFill>
            </a:endParaRPr>
          </a:p>
        </p:txBody>
      </p:sp>
    </p:spTree>
    <p:extLst>
      <p:ext uri="{BB962C8B-B14F-4D97-AF65-F5344CB8AC3E}">
        <p14:creationId xmlns:p14="http://schemas.microsoft.com/office/powerpoint/2010/main" val="272171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2A45-F543-4E42-8044-671415B3D63C}"/>
              </a:ext>
            </a:extLst>
          </p:cNvPr>
          <p:cNvSpPr>
            <a:spLocks noGrp="1"/>
          </p:cNvSpPr>
          <p:nvPr>
            <p:ph type="title"/>
          </p:nvPr>
        </p:nvSpPr>
        <p:spPr/>
        <p:txBody>
          <a:bodyPr/>
          <a:lstStyle/>
          <a:p>
            <a:r>
              <a:rPr lang="en-CA" dirty="0"/>
              <a:t>Modified </a:t>
            </a:r>
            <a:r>
              <a:rPr lang="en-CA" dirty="0" err="1"/>
              <a:t>COVID</a:t>
            </a:r>
            <a:r>
              <a:rPr lang="en-CA" dirty="0"/>
              <a:t>-19 Protocol: Alternatives/Consequences</a:t>
            </a:r>
          </a:p>
        </p:txBody>
      </p:sp>
      <p:sp>
        <p:nvSpPr>
          <p:cNvPr id="3" name="Content Placeholder 2">
            <a:extLst>
              <a:ext uri="{FF2B5EF4-FFF2-40B4-BE49-F238E27FC236}">
                <a16:creationId xmlns:a16="http://schemas.microsoft.com/office/drawing/2014/main" id="{44D0786B-5D1B-4B08-A5B4-2A3F320BC474}"/>
              </a:ext>
            </a:extLst>
          </p:cNvPr>
          <p:cNvSpPr>
            <a:spLocks noGrp="1"/>
          </p:cNvSpPr>
          <p:nvPr>
            <p:ph idx="1"/>
          </p:nvPr>
        </p:nvSpPr>
        <p:spPr/>
        <p:txBody>
          <a:bodyPr/>
          <a:lstStyle/>
          <a:p>
            <a:r>
              <a:rPr lang="en-CA" dirty="0"/>
              <a:t>Non-Human Rights Protected Refusals:</a:t>
            </a:r>
          </a:p>
          <a:p>
            <a:pPr lvl="1"/>
            <a:r>
              <a:rPr lang="en-CA" dirty="0"/>
              <a:t>Mandated continued use of Personal Protective Equipment (PPE)/Physical Distancing</a:t>
            </a:r>
          </a:p>
          <a:p>
            <a:pPr lvl="1"/>
            <a:r>
              <a:rPr lang="en-CA" dirty="0"/>
              <a:t>Reassignment: </a:t>
            </a:r>
          </a:p>
          <a:p>
            <a:pPr lvl="1"/>
            <a:r>
              <a:rPr lang="en-CA" dirty="0"/>
              <a:t>Remote Work</a:t>
            </a:r>
          </a:p>
          <a:p>
            <a:pPr lvl="1"/>
            <a:r>
              <a:rPr lang="en-CA" dirty="0"/>
              <a:t>Unpaid Leaves</a:t>
            </a:r>
          </a:p>
        </p:txBody>
      </p:sp>
      <p:sp>
        <p:nvSpPr>
          <p:cNvPr id="4" name="Slide Number Placeholder 3">
            <a:extLst>
              <a:ext uri="{FF2B5EF4-FFF2-40B4-BE49-F238E27FC236}">
                <a16:creationId xmlns:a16="http://schemas.microsoft.com/office/drawing/2014/main" id="{53F2CFFA-FE1A-4F64-A894-ADE95E897E61}"/>
              </a:ext>
            </a:extLst>
          </p:cNvPr>
          <p:cNvSpPr>
            <a:spLocks noGrp="1"/>
          </p:cNvSpPr>
          <p:nvPr>
            <p:ph type="sldNum" sz="quarter" idx="10"/>
          </p:nvPr>
        </p:nvSpPr>
        <p:spPr/>
        <p:txBody>
          <a:bodyPr/>
          <a:lstStyle/>
          <a:p>
            <a:fld id="{3C2759AE-BA43-4097-8E6F-70CEDDBB45A8}" type="slidenum">
              <a:rPr lang="en-US" smtClean="0">
                <a:solidFill>
                  <a:srgbClr val="FFFFFF"/>
                </a:solidFill>
              </a:rPr>
              <a:pPr/>
              <a:t>25</a:t>
            </a:fld>
            <a:endParaRPr lang="en-US" dirty="0">
              <a:solidFill>
                <a:srgbClr val="FFFFFF"/>
              </a:solidFill>
            </a:endParaRPr>
          </a:p>
        </p:txBody>
      </p:sp>
    </p:spTree>
    <p:extLst>
      <p:ext uri="{BB962C8B-B14F-4D97-AF65-F5344CB8AC3E}">
        <p14:creationId xmlns:p14="http://schemas.microsoft.com/office/powerpoint/2010/main" val="3563605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6C95-0E50-A641-977E-E448F7E497DC}"/>
              </a:ext>
            </a:extLst>
          </p:cNvPr>
          <p:cNvSpPr>
            <a:spLocks noGrp="1"/>
          </p:cNvSpPr>
          <p:nvPr>
            <p:ph type="title"/>
          </p:nvPr>
        </p:nvSpPr>
        <p:spPr/>
        <p:txBody>
          <a:bodyPr/>
          <a:lstStyle/>
          <a:p>
            <a:r>
              <a:rPr lang="en-US" dirty="0"/>
              <a:t>Consent</a:t>
            </a:r>
            <a:br>
              <a:rPr lang="en-US" dirty="0"/>
            </a:br>
            <a:r>
              <a:rPr lang="en-US" dirty="0"/>
              <a:t>Brendon Pooran – Pooran Law</a:t>
            </a:r>
          </a:p>
        </p:txBody>
      </p:sp>
      <p:pic>
        <p:nvPicPr>
          <p:cNvPr id="5" name="Picture 4"/>
          <p:cNvPicPr>
            <a:picLocks noChangeAspect="1"/>
          </p:cNvPicPr>
          <p:nvPr/>
        </p:nvPicPr>
        <p:blipFill>
          <a:blip r:embed="rId3"/>
          <a:stretch>
            <a:fillRect/>
          </a:stretch>
        </p:blipFill>
        <p:spPr>
          <a:xfrm>
            <a:off x="890276" y="1930400"/>
            <a:ext cx="4559684" cy="4559684"/>
          </a:xfrm>
          <a:prstGeom prst="rect">
            <a:avLst/>
          </a:prstGeom>
        </p:spPr>
      </p:pic>
      <p:sp>
        <p:nvSpPr>
          <p:cNvPr id="6" name="TextBox 5"/>
          <p:cNvSpPr txBox="1"/>
          <p:nvPr/>
        </p:nvSpPr>
        <p:spPr>
          <a:xfrm>
            <a:off x="5616401" y="2315632"/>
            <a:ext cx="4164907" cy="3200876"/>
          </a:xfrm>
          <a:prstGeom prst="rect">
            <a:avLst/>
          </a:prstGeom>
          <a:noFill/>
        </p:spPr>
        <p:txBody>
          <a:bodyPr wrap="square" rtlCol="0">
            <a:spAutoFit/>
          </a:bodyPr>
          <a:lstStyle/>
          <a:p>
            <a:r>
              <a:rPr lang="en-CA" sz="2800" dirty="0"/>
              <a:t>Partner</a:t>
            </a:r>
          </a:p>
          <a:p>
            <a:endParaRPr lang="en-CA" sz="2800" dirty="0"/>
          </a:p>
          <a:p>
            <a:pPr marL="285750" indent="-285750">
              <a:buFont typeface="Arial" panose="020B0604020202020204" pitchFamily="34" charset="0"/>
              <a:buChar char="•"/>
            </a:pPr>
            <a:r>
              <a:rPr lang="en-US" dirty="0"/>
              <a:t>LL.B., </a:t>
            </a:r>
            <a:r>
              <a:rPr lang="en-US" dirty="0" err="1"/>
              <a:t>Osgoode</a:t>
            </a:r>
            <a:r>
              <a:rPr lang="en-US" dirty="0"/>
              <a:t> Hall Law School, York University, 2005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B.Comm</a:t>
            </a:r>
            <a:r>
              <a:rPr lang="en-US" dirty="0"/>
              <a:t>. (Hons.), School of Business, Queen’s University, 1998</a:t>
            </a:r>
          </a:p>
          <a:p>
            <a:endParaRPr lang="en-CA" sz="2800" dirty="0"/>
          </a:p>
          <a:p>
            <a:endParaRPr lang="en-CA" sz="2800" dirty="0"/>
          </a:p>
        </p:txBody>
      </p:sp>
    </p:spTree>
    <p:extLst>
      <p:ext uri="{BB962C8B-B14F-4D97-AF65-F5344CB8AC3E}">
        <p14:creationId xmlns:p14="http://schemas.microsoft.com/office/powerpoint/2010/main" val="1500400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3BBEA37-AE92-4510-B0A9-549B9AEB6EBE}"/>
              </a:ext>
            </a:extLst>
          </p:cNvPr>
          <p:cNvSpPr txBox="1">
            <a:spLocks/>
          </p:cNvSpPr>
          <p:nvPr/>
        </p:nvSpPr>
        <p:spPr bwMode="auto">
          <a:xfrm>
            <a:off x="1511205" y="764704"/>
            <a:ext cx="9144000" cy="4622030"/>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Osaka" pitchFamily="84" charset="-128"/>
              </a:defRPr>
            </a:lvl1pPr>
            <a:lvl2pPr algn="ctr" rtl="0" eaLnBrk="0" fontAlgn="base" hangingPunct="0">
              <a:spcBef>
                <a:spcPct val="0"/>
              </a:spcBef>
              <a:spcAft>
                <a:spcPct val="0"/>
              </a:spcAft>
              <a:defRPr sz="4400">
                <a:solidFill>
                  <a:schemeClr val="tx2"/>
                </a:solidFill>
                <a:latin typeface="Arial" charset="0"/>
                <a:ea typeface="Osaka" pitchFamily="1" charset="-128"/>
                <a:cs typeface="Osaka" pitchFamily="84" charset="-128"/>
              </a:defRPr>
            </a:lvl2pPr>
            <a:lvl3pPr algn="ctr" rtl="0" eaLnBrk="0" fontAlgn="base" hangingPunct="0">
              <a:spcBef>
                <a:spcPct val="0"/>
              </a:spcBef>
              <a:spcAft>
                <a:spcPct val="0"/>
              </a:spcAft>
              <a:defRPr sz="4400">
                <a:solidFill>
                  <a:schemeClr val="tx2"/>
                </a:solidFill>
                <a:latin typeface="Arial" charset="0"/>
                <a:ea typeface="Osaka" pitchFamily="1" charset="-128"/>
                <a:cs typeface="Osaka" pitchFamily="84" charset="-128"/>
              </a:defRPr>
            </a:lvl3pPr>
            <a:lvl4pPr algn="ctr" rtl="0" eaLnBrk="0" fontAlgn="base" hangingPunct="0">
              <a:spcBef>
                <a:spcPct val="0"/>
              </a:spcBef>
              <a:spcAft>
                <a:spcPct val="0"/>
              </a:spcAft>
              <a:defRPr sz="4400">
                <a:solidFill>
                  <a:schemeClr val="tx2"/>
                </a:solidFill>
                <a:latin typeface="Arial" charset="0"/>
                <a:ea typeface="Osaka" pitchFamily="1" charset="-128"/>
                <a:cs typeface="Osaka" pitchFamily="84" charset="-128"/>
              </a:defRPr>
            </a:lvl4pPr>
            <a:lvl5pPr algn="ctr" rtl="0" eaLnBrk="0" fontAlgn="base" hangingPunct="0">
              <a:spcBef>
                <a:spcPct val="0"/>
              </a:spcBef>
              <a:spcAft>
                <a:spcPct val="0"/>
              </a:spcAft>
              <a:defRPr sz="4400">
                <a:solidFill>
                  <a:schemeClr val="tx2"/>
                </a:solidFill>
                <a:latin typeface="Arial" charset="0"/>
                <a:ea typeface="Osaka" pitchFamily="1" charset="-128"/>
                <a:cs typeface="Osaka" pitchFamily="84"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a:lstStyle>
          <a:p>
            <a:pPr defTabSz="914400" eaLnBrk="1" hangingPunct="1">
              <a:defRPr/>
            </a:pPr>
            <a:r>
              <a:rPr lang="en-US" b="1" kern="0" cap="small" dirty="0">
                <a:solidFill>
                  <a:srgbClr val="FF6600"/>
                </a:solidFill>
                <a:effectLst>
                  <a:outerShdw blurRad="50800" dist="38100" dir="2700000" algn="tl" rotWithShape="0">
                    <a:prstClr val="black">
                      <a:alpha val="40000"/>
                    </a:prstClr>
                  </a:outerShdw>
                </a:effectLst>
                <a:ea typeface="Osaka"/>
                <a:cs typeface="+mj-cs"/>
              </a:rPr>
              <a:t>Covid-19 Vaccination plans: Supporting people in service in the DS Sector</a:t>
            </a:r>
          </a:p>
          <a:p>
            <a:pPr defTabSz="914400" eaLnBrk="1" hangingPunct="1">
              <a:defRPr/>
            </a:pPr>
            <a:r>
              <a:rPr lang="en-US" sz="2000" b="1" kern="0" cap="small" dirty="0">
                <a:solidFill>
                  <a:schemeClr val="bg1">
                    <a:lumMod val="50000"/>
                  </a:schemeClr>
                </a:solidFill>
                <a:effectLst>
                  <a:outerShdw blurRad="50800" dist="38100" dir="2700000" algn="tl" rotWithShape="0">
                    <a:prstClr val="black">
                      <a:alpha val="40000"/>
                    </a:prstClr>
                  </a:outerShdw>
                </a:effectLst>
                <a:ea typeface="Osaka"/>
                <a:cs typeface="+mj-cs"/>
              </a:rPr>
              <a:t>January 14, 2020</a:t>
            </a:r>
          </a:p>
          <a:p>
            <a:pPr defTabSz="914400" eaLnBrk="1" hangingPunct="1">
              <a:defRPr/>
            </a:pPr>
            <a:endParaRPr lang="en-US" sz="2000" b="1" kern="0" cap="small" dirty="0">
              <a:solidFill>
                <a:schemeClr val="bg1">
                  <a:lumMod val="50000"/>
                </a:schemeClr>
              </a:solidFill>
              <a:effectLst>
                <a:outerShdw blurRad="50800" dist="38100" dir="2700000" algn="tl" rotWithShape="0">
                  <a:prstClr val="black">
                    <a:alpha val="40000"/>
                  </a:prstClr>
                </a:outerShdw>
              </a:effectLst>
              <a:ea typeface="Osaka"/>
              <a:cs typeface="+mj-cs"/>
            </a:endParaRPr>
          </a:p>
          <a:p>
            <a:pPr defTabSz="914400" eaLnBrk="1" hangingPunct="1">
              <a:defRPr/>
            </a:pPr>
            <a:endParaRPr lang="en-US" sz="2000" b="1" kern="0" cap="small" dirty="0">
              <a:solidFill>
                <a:schemeClr val="bg1">
                  <a:lumMod val="50000"/>
                </a:schemeClr>
              </a:solidFill>
              <a:effectLst>
                <a:outerShdw blurRad="50800" dist="38100" dir="2700000" algn="tl" rotWithShape="0">
                  <a:prstClr val="black">
                    <a:alpha val="40000"/>
                  </a:prstClr>
                </a:outerShdw>
              </a:effectLst>
              <a:ea typeface="Osaka"/>
              <a:cs typeface="+mj-cs"/>
            </a:endParaRPr>
          </a:p>
          <a:p>
            <a:pPr defTabSz="914400" eaLnBrk="1" hangingPunct="1">
              <a:defRPr/>
            </a:pPr>
            <a:endParaRPr lang="en-US" sz="2000" b="1" kern="0" cap="small" dirty="0">
              <a:solidFill>
                <a:schemeClr val="bg1">
                  <a:lumMod val="50000"/>
                </a:schemeClr>
              </a:solidFill>
              <a:effectLst>
                <a:outerShdw blurRad="50800" dist="38100" dir="2700000" algn="tl" rotWithShape="0">
                  <a:prstClr val="black">
                    <a:alpha val="40000"/>
                  </a:prstClr>
                </a:outerShdw>
              </a:effectLst>
              <a:ea typeface="Osaka"/>
              <a:cs typeface="+mj-cs"/>
            </a:endParaRPr>
          </a:p>
          <a:p>
            <a:pPr defTabSz="914400" eaLnBrk="1" hangingPunct="1">
              <a:defRPr/>
            </a:pPr>
            <a:endParaRPr lang="en-US" sz="2000" b="1" kern="0" cap="small" dirty="0">
              <a:solidFill>
                <a:schemeClr val="bg1">
                  <a:lumMod val="50000"/>
                </a:schemeClr>
              </a:solidFill>
              <a:effectLst>
                <a:outerShdw blurRad="50800" dist="38100" dir="2700000" algn="tl" rotWithShape="0">
                  <a:prstClr val="black">
                    <a:alpha val="40000"/>
                  </a:prstClr>
                </a:outerShdw>
              </a:effectLst>
              <a:ea typeface="Osaka"/>
              <a:cs typeface="+mj-cs"/>
            </a:endParaRPr>
          </a:p>
          <a:p>
            <a:pPr defTabSz="914400" eaLnBrk="1" hangingPunct="1">
              <a:defRPr/>
            </a:pPr>
            <a:r>
              <a:rPr lang="en-US" sz="2000" b="1" dirty="0">
                <a:solidFill>
                  <a:schemeClr val="tx1"/>
                </a:solidFill>
                <a:effectLst>
                  <a:outerShdw blurRad="38100" dist="38100" dir="2700000" algn="tl">
                    <a:srgbClr val="C0C0C0"/>
                  </a:outerShdw>
                </a:effectLst>
                <a:latin typeface="Gill Sans MT" panose="020B0502020104020203"/>
                <a:ea typeface="ＭＳ Ｐゴシック" pitchFamily="84" charset="-128"/>
                <a:cs typeface="+mn-cs"/>
              </a:rPr>
              <a:t>Brendon Pooran</a:t>
            </a:r>
            <a:br>
              <a:rPr lang="en-US" sz="2000" b="1" dirty="0">
                <a:solidFill>
                  <a:schemeClr val="tx1"/>
                </a:solidFill>
                <a:effectLst>
                  <a:outerShdw blurRad="38100" dist="38100" dir="2700000" algn="tl">
                    <a:srgbClr val="C0C0C0"/>
                  </a:outerShdw>
                </a:effectLst>
                <a:latin typeface="Gill Sans MT" panose="020B0502020104020203"/>
                <a:ea typeface="ＭＳ Ｐゴシック" pitchFamily="84" charset="-128"/>
                <a:cs typeface="+mn-cs"/>
              </a:rPr>
            </a:br>
            <a:r>
              <a:rPr lang="en-US" sz="2000" b="1" dirty="0">
                <a:solidFill>
                  <a:schemeClr val="tx1"/>
                </a:solidFill>
                <a:effectLst>
                  <a:outerShdw blurRad="38100" dist="38100" dir="2700000" algn="tl">
                    <a:srgbClr val="C0C0C0"/>
                  </a:outerShdw>
                </a:effectLst>
                <a:latin typeface="Gill Sans MT" panose="020B0502020104020203"/>
                <a:ea typeface="ＭＳ Ｐゴシック" pitchFamily="84" charset="-128"/>
                <a:cs typeface="+mn-cs"/>
              </a:rPr>
              <a:t>416-860-7572</a:t>
            </a:r>
          </a:p>
          <a:p>
            <a:pPr defTabSz="914400" eaLnBrk="1" hangingPunct="1">
              <a:defRPr/>
            </a:pPr>
            <a:r>
              <a:rPr lang="en-US" sz="2000" b="1" dirty="0">
                <a:solidFill>
                  <a:schemeClr val="tx1"/>
                </a:solidFill>
                <a:effectLst>
                  <a:outerShdw blurRad="38100" dist="38100" dir="2700000" algn="tl">
                    <a:srgbClr val="C0C0C0"/>
                  </a:outerShdw>
                </a:effectLst>
                <a:latin typeface="Gill Sans MT" panose="020B0502020104020203"/>
                <a:ea typeface="ＭＳ Ｐゴシック" panose="020B0600070205080204" pitchFamily="34" charset="-128"/>
                <a:cs typeface="+mn-cs"/>
              </a:rPr>
              <a:t>bpooran@pooranlaw.com</a:t>
            </a:r>
          </a:p>
          <a:p>
            <a:pPr defTabSz="914400" eaLnBrk="1" hangingPunct="1">
              <a:defRPr/>
            </a:pPr>
            <a:r>
              <a:rPr lang="en-US" sz="2000" b="1" dirty="0">
                <a:solidFill>
                  <a:schemeClr val="tx1"/>
                </a:solidFill>
                <a:effectLst>
                  <a:outerShdw blurRad="38100" dist="38100" dir="2700000" algn="tl">
                    <a:srgbClr val="C0C0C0"/>
                  </a:outerShdw>
                </a:effectLst>
                <a:latin typeface="Gill Sans MT" panose="020B0502020104020203"/>
                <a:ea typeface="ＭＳ Ｐゴシック" panose="020B0600070205080204" pitchFamily="34" charset="-128"/>
                <a:cs typeface="+mn-cs"/>
              </a:rPr>
              <a:t>www.pooranlaw.com</a:t>
            </a:r>
          </a:p>
          <a:p>
            <a:pPr defTabSz="914400" eaLnBrk="1" hangingPunct="1">
              <a:defRPr/>
            </a:pPr>
            <a:endParaRPr lang="en-CA" sz="2000" b="1" kern="0" dirty="0">
              <a:solidFill>
                <a:schemeClr val="bg1">
                  <a:lumMod val="50000"/>
                </a:schemeClr>
              </a:solidFill>
              <a:effectLst>
                <a:outerShdw blurRad="50800" dist="38100" dir="2700000" algn="tl" rotWithShape="0">
                  <a:prstClr val="black">
                    <a:alpha val="40000"/>
                  </a:prstClr>
                </a:outerShdw>
              </a:effectLst>
              <a:ea typeface="Osaka"/>
              <a:cs typeface="+mj-cs"/>
            </a:endParaRPr>
          </a:p>
        </p:txBody>
      </p:sp>
      <p:pic>
        <p:nvPicPr>
          <p:cNvPr id="7" name="Picture 6" descr="A picture containing metalware, gear&#10;&#10;Description automatically generated">
            <a:extLst>
              <a:ext uri="{FF2B5EF4-FFF2-40B4-BE49-F238E27FC236}">
                <a16:creationId xmlns:a16="http://schemas.microsoft.com/office/drawing/2014/main" id="{F78A3C1A-9D5F-4E61-8108-4533C633E8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5078" y="6021289"/>
            <a:ext cx="2492715" cy="294629"/>
          </a:xfrm>
          <a:prstGeom prst="rect">
            <a:avLst/>
          </a:prstGeom>
        </p:spPr>
      </p:pic>
    </p:spTree>
    <p:extLst>
      <p:ext uri="{BB962C8B-B14F-4D97-AF65-F5344CB8AC3E}">
        <p14:creationId xmlns:p14="http://schemas.microsoft.com/office/powerpoint/2010/main" val="654167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6D5248-5B3A-4AAC-9854-D65BC11838E1}"/>
              </a:ext>
            </a:extLst>
          </p:cNvPr>
          <p:cNvSpPr>
            <a:spLocks noGrp="1"/>
          </p:cNvSpPr>
          <p:nvPr>
            <p:ph type="sldNum" sz="quarter" idx="12"/>
          </p:nvPr>
        </p:nvSpPr>
        <p:spPr/>
        <p:txBody>
          <a:bodyPr/>
          <a:lstStyle/>
          <a:p>
            <a:pPr>
              <a:defRPr/>
            </a:pPr>
            <a:fld id="{EF9F4E85-0409-4AD6-A070-CE1E43CDBFFA}" type="slidenum">
              <a:rPr lang="en-US" smtClean="0"/>
              <a:pPr>
                <a:defRPr/>
              </a:pPr>
              <a:t>28</a:t>
            </a:fld>
            <a:endParaRPr lang="en-US" dirty="0"/>
          </a:p>
        </p:txBody>
      </p:sp>
      <p:sp>
        <p:nvSpPr>
          <p:cNvPr id="7" name="Title 1">
            <a:extLst>
              <a:ext uri="{FF2B5EF4-FFF2-40B4-BE49-F238E27FC236}">
                <a16:creationId xmlns:a16="http://schemas.microsoft.com/office/drawing/2014/main" id="{340B830C-E18C-481E-B6C2-D49FCD11417C}"/>
              </a:ext>
            </a:extLst>
          </p:cNvPr>
          <p:cNvSpPr txBox="1">
            <a:spLocks/>
          </p:cNvSpPr>
          <p:nvPr/>
        </p:nvSpPr>
        <p:spPr bwMode="auto">
          <a:xfrm>
            <a:off x="1512302" y="274320"/>
            <a:ext cx="9144000" cy="99417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Osaka" pitchFamily="84" charset="-128"/>
              </a:defRPr>
            </a:lvl1pPr>
            <a:lvl2pPr algn="ctr" rtl="0" eaLnBrk="0" fontAlgn="base" hangingPunct="0">
              <a:spcBef>
                <a:spcPct val="0"/>
              </a:spcBef>
              <a:spcAft>
                <a:spcPct val="0"/>
              </a:spcAft>
              <a:defRPr sz="4400">
                <a:solidFill>
                  <a:schemeClr val="tx2"/>
                </a:solidFill>
                <a:latin typeface="Arial" charset="0"/>
                <a:ea typeface="Osaka" pitchFamily="1" charset="-128"/>
                <a:cs typeface="Osaka" pitchFamily="84" charset="-128"/>
              </a:defRPr>
            </a:lvl2pPr>
            <a:lvl3pPr algn="ctr" rtl="0" eaLnBrk="0" fontAlgn="base" hangingPunct="0">
              <a:spcBef>
                <a:spcPct val="0"/>
              </a:spcBef>
              <a:spcAft>
                <a:spcPct val="0"/>
              </a:spcAft>
              <a:defRPr sz="4400">
                <a:solidFill>
                  <a:schemeClr val="tx2"/>
                </a:solidFill>
                <a:latin typeface="Arial" charset="0"/>
                <a:ea typeface="Osaka" pitchFamily="1" charset="-128"/>
                <a:cs typeface="Osaka" pitchFamily="84" charset="-128"/>
              </a:defRPr>
            </a:lvl3pPr>
            <a:lvl4pPr algn="ctr" rtl="0" eaLnBrk="0" fontAlgn="base" hangingPunct="0">
              <a:spcBef>
                <a:spcPct val="0"/>
              </a:spcBef>
              <a:spcAft>
                <a:spcPct val="0"/>
              </a:spcAft>
              <a:defRPr sz="4400">
                <a:solidFill>
                  <a:schemeClr val="tx2"/>
                </a:solidFill>
                <a:latin typeface="Arial" charset="0"/>
                <a:ea typeface="Osaka" pitchFamily="1" charset="-128"/>
                <a:cs typeface="Osaka" pitchFamily="84" charset="-128"/>
              </a:defRPr>
            </a:lvl4pPr>
            <a:lvl5pPr algn="ctr" rtl="0" eaLnBrk="0" fontAlgn="base" hangingPunct="0">
              <a:spcBef>
                <a:spcPct val="0"/>
              </a:spcBef>
              <a:spcAft>
                <a:spcPct val="0"/>
              </a:spcAft>
              <a:defRPr sz="4400">
                <a:solidFill>
                  <a:schemeClr val="tx2"/>
                </a:solidFill>
                <a:latin typeface="Arial" charset="0"/>
                <a:ea typeface="Osaka" pitchFamily="1" charset="-128"/>
                <a:cs typeface="Osaka" pitchFamily="84"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a:lstStyle>
          <a:p>
            <a:pPr eaLnBrk="1" hangingPunct="1">
              <a:lnSpc>
                <a:spcPct val="90000"/>
              </a:lnSpc>
              <a:defRPr/>
            </a:pPr>
            <a:r>
              <a:rPr lang="en-US" b="1" i="1" dirty="0">
                <a:solidFill>
                  <a:srgbClr val="FF6600"/>
                </a:solidFill>
                <a:effectLst>
                  <a:outerShdw blurRad="50800" dist="38100" dir="2700000" algn="tl" rotWithShape="0">
                    <a:prstClr val="black">
                      <a:alpha val="40000"/>
                    </a:prstClr>
                  </a:outerShdw>
                </a:effectLst>
              </a:rPr>
              <a:t>The Legal Landscape</a:t>
            </a:r>
          </a:p>
        </p:txBody>
      </p:sp>
      <p:sp>
        <p:nvSpPr>
          <p:cNvPr id="6" name="Content Placeholder 2">
            <a:extLst>
              <a:ext uri="{FF2B5EF4-FFF2-40B4-BE49-F238E27FC236}">
                <a16:creationId xmlns:a16="http://schemas.microsoft.com/office/drawing/2014/main" id="{4C21DDCD-9158-47E2-AF86-AD8EDBF6D2CC}"/>
              </a:ext>
            </a:extLst>
          </p:cNvPr>
          <p:cNvSpPr txBox="1">
            <a:spLocks/>
          </p:cNvSpPr>
          <p:nvPr/>
        </p:nvSpPr>
        <p:spPr bwMode="auto">
          <a:xfrm>
            <a:off x="1900272" y="1273854"/>
            <a:ext cx="8229600" cy="5232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Osaka" pitchFamily="8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Osaka"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pitchFamily="8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defTabSz="914400">
              <a:defRPr/>
            </a:pPr>
            <a:r>
              <a:rPr lang="en-CA" altLang="en-US" sz="1920" b="1" kern="0" dirty="0">
                <a:solidFill>
                  <a:srgbClr val="000000"/>
                </a:solidFill>
                <a:latin typeface="Arial"/>
                <a:ea typeface="Osaka"/>
                <a:cs typeface="Osaka"/>
              </a:rPr>
              <a:t>Mandate Legislation for Covid-19 Vaccinations: </a:t>
            </a:r>
            <a:r>
              <a:rPr lang="en-CA" altLang="en-US" sz="1920" kern="0" dirty="0">
                <a:solidFill>
                  <a:srgbClr val="000000"/>
                </a:solidFill>
                <a:latin typeface="Arial"/>
                <a:ea typeface="Osaka"/>
                <a:cs typeface="Osaka"/>
              </a:rPr>
              <a:t>no intention to mandate COVID-19 vaccinations through legislation subject to certain circumstances (i.e. travel)</a:t>
            </a:r>
            <a:endParaRPr lang="en-CA" altLang="en-US" sz="1920" i="1" kern="0" dirty="0">
              <a:solidFill>
                <a:srgbClr val="000000"/>
              </a:solidFill>
              <a:latin typeface="Arial"/>
              <a:ea typeface="Osaka"/>
              <a:cs typeface="Osaka"/>
            </a:endParaRPr>
          </a:p>
          <a:p>
            <a:pPr defTabSz="914400">
              <a:defRPr/>
            </a:pPr>
            <a:r>
              <a:rPr lang="en-CA" altLang="en-US" sz="1920" b="1" kern="0" dirty="0">
                <a:solidFill>
                  <a:srgbClr val="000000"/>
                </a:solidFill>
                <a:latin typeface="Arial"/>
                <a:ea typeface="Osaka"/>
                <a:cs typeface="Osaka"/>
              </a:rPr>
              <a:t>Health Care Consent Act: </a:t>
            </a:r>
            <a:r>
              <a:rPr lang="en-CA" altLang="en-US" sz="1920" kern="0" dirty="0">
                <a:solidFill>
                  <a:srgbClr val="000000"/>
                </a:solidFill>
                <a:latin typeface="Arial"/>
                <a:ea typeface="Osaka"/>
                <a:cs typeface="Osaka"/>
              </a:rPr>
              <a:t>requires voluntary, informed consent to medical treatment </a:t>
            </a:r>
          </a:p>
          <a:p>
            <a:pPr defTabSz="914400">
              <a:defRPr/>
            </a:pPr>
            <a:r>
              <a:rPr lang="en-CA" altLang="en-US" sz="1920" b="1" kern="0" dirty="0">
                <a:solidFill>
                  <a:srgbClr val="000000"/>
                </a:solidFill>
                <a:latin typeface="Arial"/>
                <a:ea typeface="Osaka"/>
                <a:cs typeface="Osaka"/>
              </a:rPr>
              <a:t>QAM: h</a:t>
            </a:r>
            <a:r>
              <a:rPr lang="en-CA" altLang="en-US" sz="1920" kern="0" dirty="0">
                <a:solidFill>
                  <a:srgbClr val="000000"/>
                </a:solidFill>
                <a:latin typeface="Arial"/>
                <a:ea typeface="Osaka"/>
                <a:cs typeface="Osaka"/>
              </a:rPr>
              <a:t>ealth promotion, medical services and medication obligations</a:t>
            </a:r>
            <a:endParaRPr lang="en-CA" altLang="en-US" sz="1920" b="1" kern="0" dirty="0">
              <a:solidFill>
                <a:srgbClr val="000000"/>
              </a:solidFill>
              <a:latin typeface="Arial"/>
              <a:ea typeface="Osaka"/>
              <a:cs typeface="Osaka"/>
            </a:endParaRPr>
          </a:p>
          <a:p>
            <a:pPr defTabSz="914400">
              <a:defRPr/>
            </a:pPr>
            <a:r>
              <a:rPr lang="en-CA" altLang="en-US" sz="1920" b="1" kern="0" dirty="0">
                <a:solidFill>
                  <a:srgbClr val="000000"/>
                </a:solidFill>
                <a:latin typeface="Arial"/>
                <a:ea typeface="Osaka"/>
                <a:cs typeface="Osaka"/>
              </a:rPr>
              <a:t>Employment/Labour Law: </a:t>
            </a:r>
            <a:r>
              <a:rPr lang="en-CA" altLang="en-US" sz="1920" kern="0" dirty="0">
                <a:solidFill>
                  <a:srgbClr val="000000"/>
                </a:solidFill>
                <a:latin typeface="Arial"/>
                <a:ea typeface="Osaka"/>
                <a:cs typeface="Osaka"/>
              </a:rPr>
              <a:t>favours modified vaccination policy</a:t>
            </a:r>
          </a:p>
          <a:p>
            <a:pPr defTabSz="914400">
              <a:defRPr/>
            </a:pPr>
            <a:r>
              <a:rPr lang="en-CA" altLang="en-US" sz="1920" b="1" kern="0" dirty="0">
                <a:solidFill>
                  <a:srgbClr val="000000"/>
                </a:solidFill>
                <a:latin typeface="Arial"/>
                <a:ea typeface="Osaka"/>
                <a:cs typeface="Osaka"/>
              </a:rPr>
              <a:t>Education Law: m</a:t>
            </a:r>
            <a:r>
              <a:rPr lang="en-CA" altLang="en-US" sz="1920" kern="0" dirty="0">
                <a:solidFill>
                  <a:srgbClr val="000000"/>
                </a:solidFill>
                <a:latin typeface="Arial"/>
                <a:ea typeface="Osaka"/>
                <a:cs typeface="Osaka"/>
              </a:rPr>
              <a:t>andatory immunization for school-aged children subject to religious, medical exemptions</a:t>
            </a:r>
          </a:p>
          <a:p>
            <a:pPr defTabSz="914400">
              <a:defRPr/>
            </a:pPr>
            <a:r>
              <a:rPr lang="en-CA" altLang="en-US" sz="1920" b="1" kern="0" dirty="0">
                <a:solidFill>
                  <a:srgbClr val="000000"/>
                </a:solidFill>
                <a:latin typeface="Arial"/>
                <a:ea typeface="Osaka"/>
                <a:cs typeface="Osaka"/>
              </a:rPr>
              <a:t>Child Care Centres: </a:t>
            </a:r>
            <a:r>
              <a:rPr lang="en-CA" altLang="en-US" sz="1920" kern="0" dirty="0">
                <a:solidFill>
                  <a:srgbClr val="000000"/>
                </a:solidFill>
                <a:latin typeface="Arial"/>
                <a:ea typeface="Osaka"/>
                <a:cs typeface="Osaka"/>
              </a:rPr>
              <a:t>mandatory immunization for children not in school prior to admission to daycare subject to religious, medical exemptions </a:t>
            </a:r>
          </a:p>
          <a:p>
            <a:pPr defTabSz="914400">
              <a:defRPr/>
            </a:pPr>
            <a:r>
              <a:rPr lang="en-CA" altLang="en-US" sz="1920" b="1" kern="0" dirty="0">
                <a:solidFill>
                  <a:srgbClr val="000000"/>
                </a:solidFill>
                <a:latin typeface="Arial"/>
                <a:ea typeface="Osaka"/>
                <a:cs typeface="Osaka"/>
              </a:rPr>
              <a:t>Long Term Care Homes: </a:t>
            </a:r>
            <a:r>
              <a:rPr lang="en-CA" altLang="en-US" sz="1920" kern="0" dirty="0">
                <a:solidFill>
                  <a:srgbClr val="000000"/>
                </a:solidFill>
                <a:latin typeface="Arial"/>
                <a:ea typeface="Osaka"/>
                <a:cs typeface="Osaka"/>
              </a:rPr>
              <a:t>mandatory TB screening,</a:t>
            </a:r>
            <a:r>
              <a:rPr lang="en-CA" altLang="en-US" sz="1920" b="1" kern="0" dirty="0">
                <a:solidFill>
                  <a:srgbClr val="000000"/>
                </a:solidFill>
                <a:latin typeface="Arial"/>
                <a:ea typeface="Osaka"/>
                <a:cs typeface="Osaka"/>
              </a:rPr>
              <a:t> </a:t>
            </a:r>
            <a:r>
              <a:rPr lang="en-CA" altLang="en-US" sz="1920" kern="0" dirty="0">
                <a:solidFill>
                  <a:srgbClr val="000000"/>
                </a:solidFill>
                <a:latin typeface="Arial"/>
                <a:ea typeface="Osaka"/>
                <a:cs typeface="Osaka"/>
              </a:rPr>
              <a:t>recommended vaccinations, obligation to offer influenza annually, and pneumococcus, tetanus, diphtheria vaccines per public health schedules</a:t>
            </a:r>
            <a:endParaRPr lang="en-CA" altLang="en-US" sz="1920" b="1" kern="0" dirty="0">
              <a:solidFill>
                <a:srgbClr val="000000"/>
              </a:solidFill>
              <a:latin typeface="Arial"/>
              <a:ea typeface="Osaka"/>
              <a:cs typeface="Osaka"/>
            </a:endParaRPr>
          </a:p>
          <a:p>
            <a:pPr defTabSz="914400">
              <a:defRPr/>
            </a:pPr>
            <a:endParaRPr lang="en-CA" altLang="en-US" sz="2000" i="1" kern="0" dirty="0">
              <a:solidFill>
                <a:srgbClr val="000000"/>
              </a:solidFill>
              <a:highlight>
                <a:srgbClr val="FFFF00"/>
              </a:highlight>
              <a:latin typeface="Arial"/>
              <a:ea typeface="Osaka"/>
              <a:cs typeface="Osaka"/>
            </a:endParaRPr>
          </a:p>
          <a:p>
            <a:pPr marL="457200" lvl="1" indent="0" defTabSz="914400">
              <a:buNone/>
              <a:defRPr/>
            </a:pPr>
            <a:endParaRPr lang="en-CA" altLang="en-US" sz="1600" i="1" kern="0" dirty="0">
              <a:solidFill>
                <a:srgbClr val="000000"/>
              </a:solidFill>
              <a:latin typeface="Arial"/>
              <a:ea typeface="Osaka"/>
              <a:cs typeface="Osaka"/>
            </a:endParaRPr>
          </a:p>
        </p:txBody>
      </p:sp>
      <p:pic>
        <p:nvPicPr>
          <p:cNvPr id="8" name="Picture 7" descr="A picture containing metalware, gear&#10;&#10;Description automatically generated">
            <a:extLst>
              <a:ext uri="{FF2B5EF4-FFF2-40B4-BE49-F238E27FC236}">
                <a16:creationId xmlns:a16="http://schemas.microsoft.com/office/drawing/2014/main" id="{FEC8F9F9-36E1-4E51-8DAF-169714BC82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1293" y="6217920"/>
            <a:ext cx="1797015" cy="212400"/>
          </a:xfrm>
          <a:prstGeom prst="rect">
            <a:avLst/>
          </a:prstGeom>
        </p:spPr>
      </p:pic>
    </p:spTree>
    <p:extLst>
      <p:ext uri="{BB962C8B-B14F-4D97-AF65-F5344CB8AC3E}">
        <p14:creationId xmlns:p14="http://schemas.microsoft.com/office/powerpoint/2010/main" val="1747772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6D5248-5B3A-4AAC-9854-D65BC11838E1}"/>
              </a:ext>
            </a:extLst>
          </p:cNvPr>
          <p:cNvSpPr>
            <a:spLocks noGrp="1"/>
          </p:cNvSpPr>
          <p:nvPr>
            <p:ph type="sldNum" sz="quarter" idx="12"/>
          </p:nvPr>
        </p:nvSpPr>
        <p:spPr/>
        <p:txBody>
          <a:bodyPr/>
          <a:lstStyle/>
          <a:p>
            <a:pPr>
              <a:defRPr/>
            </a:pPr>
            <a:fld id="{EF9F4E85-0409-4AD6-A070-CE1E43CDBFFA}" type="slidenum">
              <a:rPr lang="en-US" smtClean="0"/>
              <a:pPr>
                <a:defRPr/>
              </a:pPr>
              <a:t>29</a:t>
            </a:fld>
            <a:endParaRPr lang="en-US" dirty="0"/>
          </a:p>
        </p:txBody>
      </p:sp>
      <p:sp>
        <p:nvSpPr>
          <p:cNvPr id="23554" name="Content Placeholder 2"/>
          <p:cNvSpPr>
            <a:spLocks noGrp="1"/>
          </p:cNvSpPr>
          <p:nvPr>
            <p:ph idx="4294967295"/>
          </p:nvPr>
        </p:nvSpPr>
        <p:spPr>
          <a:xfrm>
            <a:off x="1535954" y="1573665"/>
            <a:ext cx="8999985" cy="4876730"/>
          </a:xfrm>
        </p:spPr>
        <p:txBody>
          <a:bodyPr>
            <a:normAutofit/>
          </a:bodyPr>
          <a:lstStyle/>
          <a:p>
            <a:pPr marL="1371600" lvl="4" indent="-514350">
              <a:lnSpc>
                <a:spcPct val="120000"/>
              </a:lnSpc>
              <a:spcBef>
                <a:spcPts val="0"/>
              </a:spcBef>
              <a:buClr>
                <a:srgbClr val="FF6600"/>
              </a:buClr>
              <a:buFont typeface="+mj-lt"/>
              <a:buAutoNum type="arabicPeriod"/>
            </a:pPr>
            <a:r>
              <a:rPr lang="en-US" sz="2800" dirty="0">
                <a:latin typeface="Arial" panose="020B0604020202020204" pitchFamily="34" charset="0"/>
                <a:cs typeface="Arial" panose="020B0604020202020204" pitchFamily="34" charset="0"/>
              </a:rPr>
              <a:t>Existing/Incoming People in Service</a:t>
            </a:r>
          </a:p>
          <a:p>
            <a:pPr marL="1371600" lvl="4" indent="-514350">
              <a:lnSpc>
                <a:spcPct val="120000"/>
              </a:lnSpc>
              <a:spcBef>
                <a:spcPts val="0"/>
              </a:spcBef>
              <a:buClr>
                <a:srgbClr val="FF6600"/>
              </a:buClr>
              <a:buFont typeface="+mj-lt"/>
              <a:buAutoNum type="arabicPeriod"/>
            </a:pPr>
            <a:r>
              <a:rPr lang="en-US" sz="2800" dirty="0">
                <a:latin typeface="Arial" panose="020B0604020202020204" pitchFamily="34" charset="0"/>
                <a:cs typeface="Arial" panose="020B0604020202020204" pitchFamily="34" charset="0"/>
              </a:rPr>
              <a:t>Type of Supports (residential vs. day/community participation)</a:t>
            </a:r>
          </a:p>
          <a:p>
            <a:pPr marL="1371600" lvl="4" indent="-514350">
              <a:lnSpc>
                <a:spcPct val="120000"/>
              </a:lnSpc>
              <a:spcBef>
                <a:spcPts val="0"/>
              </a:spcBef>
              <a:buClr>
                <a:srgbClr val="FF6600"/>
              </a:buClr>
              <a:buFont typeface="+mj-lt"/>
              <a:buAutoNum type="arabicPeriod"/>
            </a:pPr>
            <a:r>
              <a:rPr lang="en-US" sz="2800" dirty="0">
                <a:latin typeface="Arial" panose="020B0604020202020204" pitchFamily="34" charset="0"/>
                <a:cs typeface="Arial" panose="020B0604020202020204" pitchFamily="34" charset="0"/>
              </a:rPr>
              <a:t>Age of People Supported</a:t>
            </a:r>
          </a:p>
          <a:p>
            <a:pPr marL="1371600" lvl="4" indent="-514350">
              <a:lnSpc>
                <a:spcPct val="120000"/>
              </a:lnSpc>
              <a:spcBef>
                <a:spcPts val="0"/>
              </a:spcBef>
              <a:buClr>
                <a:srgbClr val="FF6600"/>
              </a:buClr>
              <a:buFont typeface="+mj-lt"/>
              <a:buAutoNum type="arabicPeriod"/>
            </a:pPr>
            <a:r>
              <a:rPr lang="en-US" sz="2800" dirty="0">
                <a:latin typeface="Arial" panose="020B0604020202020204" pitchFamily="34" charset="0"/>
                <a:cs typeface="Arial" panose="020B0604020202020204" pitchFamily="34" charset="0"/>
              </a:rPr>
              <a:t>Human Rights and Charter Values</a:t>
            </a:r>
          </a:p>
          <a:p>
            <a:pPr marL="1371600" lvl="4" indent="-514350">
              <a:lnSpc>
                <a:spcPct val="120000"/>
              </a:lnSpc>
              <a:spcBef>
                <a:spcPts val="0"/>
              </a:spcBef>
              <a:buClr>
                <a:srgbClr val="FF6600"/>
              </a:buClr>
              <a:buFont typeface="+mj-lt"/>
              <a:buAutoNum type="arabicPeriod"/>
            </a:pPr>
            <a:r>
              <a:rPr lang="en-US" sz="2800" dirty="0">
                <a:latin typeface="Arial" panose="020B0604020202020204" pitchFamily="34" charset="0"/>
                <a:cs typeface="Arial" panose="020B0604020202020204" pitchFamily="34" charset="0"/>
              </a:rPr>
              <a:t>Privacy</a:t>
            </a:r>
          </a:p>
          <a:p>
            <a:pPr marL="1371600" lvl="4" indent="-514350">
              <a:lnSpc>
                <a:spcPct val="120000"/>
              </a:lnSpc>
              <a:spcBef>
                <a:spcPts val="0"/>
              </a:spcBef>
              <a:buClr>
                <a:srgbClr val="FF6600"/>
              </a:buClr>
              <a:buFont typeface="+mj-lt"/>
              <a:buAutoNum type="arabicPeriod"/>
            </a:pPr>
            <a:r>
              <a:rPr lang="en-US" sz="2800" dirty="0">
                <a:latin typeface="Arial" panose="020B0604020202020204" pitchFamily="34" charset="0"/>
                <a:cs typeface="Arial" panose="020B0604020202020204" pitchFamily="34" charset="0"/>
              </a:rPr>
              <a:t>Provision of Informed Consent</a:t>
            </a:r>
          </a:p>
          <a:p>
            <a:pPr marL="1371600" lvl="4" indent="-514350">
              <a:lnSpc>
                <a:spcPct val="120000"/>
              </a:lnSpc>
              <a:spcBef>
                <a:spcPts val="0"/>
              </a:spcBef>
              <a:buClr>
                <a:srgbClr val="FF6600"/>
              </a:buClr>
              <a:buFont typeface="+mj-lt"/>
              <a:buAutoNum type="arabicPeriod"/>
            </a:pPr>
            <a:endParaRPr lang="en-US" sz="2800" dirty="0">
              <a:latin typeface="Arial" panose="020B0604020202020204" pitchFamily="34" charset="0"/>
              <a:cs typeface="Arial" panose="020B0604020202020204" pitchFamily="34" charset="0"/>
            </a:endParaRPr>
          </a:p>
          <a:p>
            <a:pPr marL="1371600" lvl="4" indent="-514350">
              <a:lnSpc>
                <a:spcPct val="120000"/>
              </a:lnSpc>
              <a:spcBef>
                <a:spcPts val="0"/>
              </a:spcBef>
              <a:buClr>
                <a:srgbClr val="FF6600"/>
              </a:buClr>
              <a:buFont typeface="+mj-lt"/>
              <a:buAutoNum type="arabicPeriod"/>
            </a:pPr>
            <a:endParaRPr lang="en-US" sz="2800" dirty="0">
              <a:latin typeface="Arial" panose="020B0604020202020204" pitchFamily="34" charset="0"/>
              <a:cs typeface="Arial" panose="020B0604020202020204" pitchFamily="34" charset="0"/>
            </a:endParaRPr>
          </a:p>
          <a:p>
            <a:pPr marL="1371600" lvl="4" indent="-514350">
              <a:lnSpc>
                <a:spcPct val="120000"/>
              </a:lnSpc>
              <a:spcBef>
                <a:spcPts val="0"/>
              </a:spcBef>
              <a:buClr>
                <a:srgbClr val="FF6600"/>
              </a:buClr>
              <a:buFont typeface="+mj-lt"/>
              <a:buAutoNum type="arabicPeriod"/>
            </a:pPr>
            <a:endParaRPr lang="en-US" sz="2800" dirty="0">
              <a:latin typeface="Arial" panose="020B0604020202020204" pitchFamily="34" charset="0"/>
              <a:cs typeface="Arial" panose="020B0604020202020204" pitchFamily="34" charset="0"/>
            </a:endParaRPr>
          </a:p>
          <a:p>
            <a:pPr marL="1371600" lvl="4" indent="-514350">
              <a:lnSpc>
                <a:spcPct val="120000"/>
              </a:lnSpc>
              <a:spcBef>
                <a:spcPts val="0"/>
              </a:spcBef>
              <a:buClr>
                <a:srgbClr val="FF6600"/>
              </a:buClr>
              <a:buFont typeface="+mj-lt"/>
              <a:buAutoNum type="arabicPeriod"/>
            </a:pPr>
            <a:endParaRPr lang="en-US" sz="2800" dirty="0">
              <a:latin typeface="Arial" panose="020B0604020202020204" pitchFamily="34" charset="0"/>
              <a:cs typeface="Arial" panose="020B0604020202020204" pitchFamily="34" charset="0"/>
            </a:endParaRPr>
          </a:p>
          <a:p>
            <a:pPr marL="857250" lvl="2" indent="-457200">
              <a:lnSpc>
                <a:spcPct val="120000"/>
              </a:lnSpc>
              <a:spcBef>
                <a:spcPts val="0"/>
              </a:spcBef>
              <a:buClr>
                <a:srgbClr val="FF6600"/>
              </a:buClr>
              <a:buFont typeface="+mj-lt"/>
              <a:buAutoNum type="arabicPeriod"/>
            </a:pPr>
            <a:endParaRPr lang="en-US" sz="2800" dirty="0">
              <a:latin typeface="Arial" panose="020B0604020202020204" pitchFamily="34" charset="0"/>
              <a:cs typeface="Arial" panose="020B0604020202020204" pitchFamily="34" charset="0"/>
            </a:endParaRPr>
          </a:p>
          <a:p>
            <a:pPr marL="857250" lvl="2" indent="-457200">
              <a:lnSpc>
                <a:spcPct val="120000"/>
              </a:lnSpc>
              <a:spcBef>
                <a:spcPts val="0"/>
              </a:spcBef>
              <a:buClr>
                <a:srgbClr val="FF6600"/>
              </a:buClr>
              <a:buFont typeface="+mj-lt"/>
              <a:buAutoNum type="arabicPeriod"/>
            </a:pPr>
            <a:endParaRPr lang="en-US" sz="2600" b="1" dirty="0">
              <a:latin typeface="Arial" panose="020B0604020202020204" pitchFamily="34" charset="0"/>
              <a:cs typeface="Arial" panose="020B0604020202020204" pitchFamily="34" charset="0"/>
            </a:endParaRPr>
          </a:p>
          <a:p>
            <a:pPr marL="857250" lvl="2" indent="-457200">
              <a:lnSpc>
                <a:spcPct val="120000"/>
              </a:lnSpc>
              <a:spcBef>
                <a:spcPts val="0"/>
              </a:spcBef>
              <a:buClr>
                <a:srgbClr val="FF6600"/>
              </a:buClr>
              <a:buFont typeface="+mj-lt"/>
              <a:buAutoNum type="arabicPeriod"/>
            </a:pPr>
            <a:endParaRPr lang="en-US" sz="2800" dirty="0"/>
          </a:p>
          <a:p>
            <a:pPr marL="857250" lvl="2" indent="-457200">
              <a:lnSpc>
                <a:spcPct val="120000"/>
              </a:lnSpc>
              <a:spcBef>
                <a:spcPts val="0"/>
              </a:spcBef>
              <a:buClr>
                <a:srgbClr val="FF6600"/>
              </a:buClr>
              <a:buFont typeface="+mj-lt"/>
              <a:buAutoNum type="arabicPeriod"/>
            </a:pPr>
            <a:endParaRPr lang="en-US" i="1" dirty="0"/>
          </a:p>
          <a:p>
            <a:pPr marL="857250" lvl="2" indent="-457200">
              <a:lnSpc>
                <a:spcPct val="120000"/>
              </a:lnSpc>
              <a:spcBef>
                <a:spcPts val="0"/>
              </a:spcBef>
              <a:buClr>
                <a:srgbClr val="FF6600"/>
              </a:buClr>
              <a:buFont typeface="+mj-lt"/>
              <a:buAutoNum type="arabicPeriod"/>
            </a:pPr>
            <a:endParaRPr lang="en-US" i="1" dirty="0"/>
          </a:p>
          <a:p>
            <a:pPr marL="857250" lvl="2" indent="-457200">
              <a:lnSpc>
                <a:spcPct val="120000"/>
              </a:lnSpc>
              <a:spcBef>
                <a:spcPts val="0"/>
              </a:spcBef>
              <a:buClr>
                <a:srgbClr val="FF6600"/>
              </a:buClr>
              <a:buFont typeface="+mj-lt"/>
              <a:buAutoNum type="arabicPeriod"/>
            </a:pPr>
            <a:endParaRPr lang="en-CA" dirty="0"/>
          </a:p>
          <a:p>
            <a:pPr marL="1314450" lvl="3" indent="-457200">
              <a:lnSpc>
                <a:spcPct val="120000"/>
              </a:lnSpc>
              <a:spcBef>
                <a:spcPts val="0"/>
              </a:spcBef>
              <a:buClr>
                <a:srgbClr val="FF6600"/>
              </a:buClr>
            </a:pPr>
            <a:endParaRPr lang="en-CA" dirty="0"/>
          </a:p>
          <a:p>
            <a:pPr marL="1314450" lvl="3" indent="-457200">
              <a:lnSpc>
                <a:spcPct val="120000"/>
              </a:lnSpc>
              <a:spcBef>
                <a:spcPts val="0"/>
              </a:spcBef>
              <a:spcAft>
                <a:spcPts val="800"/>
              </a:spcAft>
              <a:buClr>
                <a:srgbClr val="FF6600"/>
              </a:buClr>
              <a:buFont typeface="+mj-lt"/>
              <a:buAutoNum type="arabicPeriod"/>
            </a:pPr>
            <a:endParaRPr lang="en-CA" dirty="0"/>
          </a:p>
          <a:p>
            <a:pPr marL="1314450" lvl="3" indent="-457200">
              <a:lnSpc>
                <a:spcPct val="120000"/>
              </a:lnSpc>
              <a:spcBef>
                <a:spcPts val="0"/>
              </a:spcBef>
              <a:spcAft>
                <a:spcPts val="800"/>
              </a:spcAft>
              <a:buClr>
                <a:srgbClr val="FF6600"/>
              </a:buClr>
              <a:buFont typeface="Arial" panose="020B0604020202020204" pitchFamily="34" charset="0"/>
              <a:buChar char="•"/>
            </a:pPr>
            <a:endParaRPr lang="en-CA" dirty="0"/>
          </a:p>
          <a:p>
            <a:pPr marL="1314450" lvl="3" indent="-457200">
              <a:lnSpc>
                <a:spcPct val="120000"/>
              </a:lnSpc>
              <a:spcBef>
                <a:spcPts val="0"/>
              </a:spcBef>
              <a:spcAft>
                <a:spcPts val="800"/>
              </a:spcAft>
              <a:buClr>
                <a:srgbClr val="FF6600"/>
              </a:buClr>
              <a:buFont typeface="Arial" panose="020B0604020202020204" pitchFamily="34" charset="0"/>
              <a:buChar char="•"/>
            </a:pPr>
            <a:endParaRPr lang="en-CA" dirty="0"/>
          </a:p>
        </p:txBody>
      </p:sp>
      <p:sp>
        <p:nvSpPr>
          <p:cNvPr id="7" name="Title 1">
            <a:extLst>
              <a:ext uri="{FF2B5EF4-FFF2-40B4-BE49-F238E27FC236}">
                <a16:creationId xmlns:a16="http://schemas.microsoft.com/office/drawing/2014/main" id="{340B830C-E18C-481E-B6C2-D49FCD11417C}"/>
              </a:ext>
            </a:extLst>
          </p:cNvPr>
          <p:cNvSpPr txBox="1">
            <a:spLocks/>
          </p:cNvSpPr>
          <p:nvPr/>
        </p:nvSpPr>
        <p:spPr bwMode="auto">
          <a:xfrm>
            <a:off x="1524000" y="302910"/>
            <a:ext cx="9144000" cy="99417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Osaka" pitchFamily="84" charset="-128"/>
              </a:defRPr>
            </a:lvl1pPr>
            <a:lvl2pPr algn="ctr" rtl="0" eaLnBrk="0" fontAlgn="base" hangingPunct="0">
              <a:spcBef>
                <a:spcPct val="0"/>
              </a:spcBef>
              <a:spcAft>
                <a:spcPct val="0"/>
              </a:spcAft>
              <a:defRPr sz="4400">
                <a:solidFill>
                  <a:schemeClr val="tx2"/>
                </a:solidFill>
                <a:latin typeface="Arial" charset="0"/>
                <a:ea typeface="Osaka" pitchFamily="1" charset="-128"/>
                <a:cs typeface="Osaka" pitchFamily="84" charset="-128"/>
              </a:defRPr>
            </a:lvl2pPr>
            <a:lvl3pPr algn="ctr" rtl="0" eaLnBrk="0" fontAlgn="base" hangingPunct="0">
              <a:spcBef>
                <a:spcPct val="0"/>
              </a:spcBef>
              <a:spcAft>
                <a:spcPct val="0"/>
              </a:spcAft>
              <a:defRPr sz="4400">
                <a:solidFill>
                  <a:schemeClr val="tx2"/>
                </a:solidFill>
                <a:latin typeface="Arial" charset="0"/>
                <a:ea typeface="Osaka" pitchFamily="1" charset="-128"/>
                <a:cs typeface="Osaka" pitchFamily="84" charset="-128"/>
              </a:defRPr>
            </a:lvl3pPr>
            <a:lvl4pPr algn="ctr" rtl="0" eaLnBrk="0" fontAlgn="base" hangingPunct="0">
              <a:spcBef>
                <a:spcPct val="0"/>
              </a:spcBef>
              <a:spcAft>
                <a:spcPct val="0"/>
              </a:spcAft>
              <a:defRPr sz="4400">
                <a:solidFill>
                  <a:schemeClr val="tx2"/>
                </a:solidFill>
                <a:latin typeface="Arial" charset="0"/>
                <a:ea typeface="Osaka" pitchFamily="1" charset="-128"/>
                <a:cs typeface="Osaka" pitchFamily="84" charset="-128"/>
              </a:defRPr>
            </a:lvl4pPr>
            <a:lvl5pPr algn="ctr" rtl="0" eaLnBrk="0" fontAlgn="base" hangingPunct="0">
              <a:spcBef>
                <a:spcPct val="0"/>
              </a:spcBef>
              <a:spcAft>
                <a:spcPct val="0"/>
              </a:spcAft>
              <a:defRPr sz="4400">
                <a:solidFill>
                  <a:schemeClr val="tx2"/>
                </a:solidFill>
                <a:latin typeface="Arial" charset="0"/>
                <a:ea typeface="Osaka" pitchFamily="1" charset="-128"/>
                <a:cs typeface="Osaka" pitchFamily="84"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a:lstStyle>
          <a:p>
            <a:pPr eaLnBrk="1" hangingPunct="1">
              <a:lnSpc>
                <a:spcPct val="90000"/>
              </a:lnSpc>
              <a:defRPr/>
            </a:pPr>
            <a:r>
              <a:rPr lang="en-US" b="1" dirty="0">
                <a:solidFill>
                  <a:srgbClr val="FF6600"/>
                </a:solidFill>
                <a:effectLst>
                  <a:outerShdw blurRad="50800" dist="38100" dir="2700000" algn="tl" rotWithShape="0">
                    <a:prstClr val="black">
                      <a:alpha val="40000"/>
                    </a:prstClr>
                  </a:outerShdw>
                </a:effectLst>
                <a:cs typeface="+mj-cs"/>
              </a:rPr>
              <a:t>Key Considerations</a:t>
            </a:r>
          </a:p>
        </p:txBody>
      </p:sp>
      <p:pic>
        <p:nvPicPr>
          <p:cNvPr id="8" name="Picture 7" descr="A picture containing metalware, gear&#10;&#10;Description automatically generated">
            <a:extLst>
              <a:ext uri="{FF2B5EF4-FFF2-40B4-BE49-F238E27FC236}">
                <a16:creationId xmlns:a16="http://schemas.microsoft.com/office/drawing/2014/main" id="{DC488F9C-B262-4F16-87EB-DF0A2E852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1293" y="6217920"/>
            <a:ext cx="1797015" cy="212400"/>
          </a:xfrm>
          <a:prstGeom prst="rect">
            <a:avLst/>
          </a:prstGeom>
        </p:spPr>
      </p:pic>
    </p:spTree>
    <p:extLst>
      <p:ext uri="{BB962C8B-B14F-4D97-AF65-F5344CB8AC3E}">
        <p14:creationId xmlns:p14="http://schemas.microsoft.com/office/powerpoint/2010/main" val="261230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4BF0-B913-41F6-9A28-3089DB0C1E75}"/>
              </a:ext>
            </a:extLst>
          </p:cNvPr>
          <p:cNvSpPr>
            <a:spLocks noGrp="1"/>
          </p:cNvSpPr>
          <p:nvPr>
            <p:ph type="title"/>
          </p:nvPr>
        </p:nvSpPr>
        <p:spPr/>
        <p:txBody>
          <a:bodyPr/>
          <a:lstStyle/>
          <a:p>
            <a:r>
              <a:rPr lang="en-CA" dirty="0"/>
              <a:t>Who’s who? </a:t>
            </a:r>
          </a:p>
        </p:txBody>
      </p:sp>
      <p:sp>
        <p:nvSpPr>
          <p:cNvPr id="3" name="Content Placeholder 2">
            <a:extLst>
              <a:ext uri="{FF2B5EF4-FFF2-40B4-BE49-F238E27FC236}">
                <a16:creationId xmlns:a16="http://schemas.microsoft.com/office/drawing/2014/main" id="{B63B6637-707F-40F6-BC2A-BD2F357A82AB}"/>
              </a:ext>
            </a:extLst>
          </p:cNvPr>
          <p:cNvSpPr>
            <a:spLocks noGrp="1"/>
          </p:cNvSpPr>
          <p:nvPr>
            <p:ph idx="1"/>
          </p:nvPr>
        </p:nvSpPr>
        <p:spPr/>
        <p:txBody>
          <a:bodyPr>
            <a:normAutofit/>
          </a:bodyPr>
          <a:lstStyle/>
          <a:p>
            <a:r>
              <a:rPr lang="en-CA" sz="2400" dirty="0"/>
              <a:t>Provincial Network </a:t>
            </a:r>
          </a:p>
          <a:p>
            <a:pPr lvl="1">
              <a:buFont typeface="Wingdings" panose="05000000000000000000" pitchFamily="2" charset="2"/>
              <a:buChar char="§"/>
            </a:pPr>
            <a:r>
              <a:rPr lang="en-CA" sz="2000" dirty="0"/>
              <a:t>Not a mandated provincial organization</a:t>
            </a:r>
          </a:p>
          <a:p>
            <a:pPr lvl="1">
              <a:buFont typeface="Wingdings" panose="05000000000000000000" pitchFamily="2" charset="2"/>
              <a:buChar char="§"/>
            </a:pPr>
            <a:r>
              <a:rPr lang="en-CA" sz="2000" dirty="0"/>
              <a:t>Volunteer group to inform and engage</a:t>
            </a:r>
          </a:p>
          <a:p>
            <a:pPr lvl="1">
              <a:buFont typeface="Wingdings" panose="05000000000000000000" pitchFamily="2" charset="2"/>
              <a:buChar char="§"/>
            </a:pPr>
            <a:r>
              <a:rPr lang="en-CA" sz="2000" dirty="0"/>
              <a:t>Does not replace decision-making authority </a:t>
            </a:r>
          </a:p>
          <a:p>
            <a:pPr lvl="1">
              <a:buFont typeface="Wingdings" panose="05000000000000000000" pitchFamily="2" charset="2"/>
              <a:buChar char="§"/>
            </a:pPr>
            <a:r>
              <a:rPr lang="en-CA" sz="2000" dirty="0"/>
              <a:t>Ensure consistent flow of information</a:t>
            </a:r>
          </a:p>
          <a:p>
            <a:r>
              <a:rPr lang="en-CA" sz="2400" dirty="0"/>
              <a:t>Open dialogue with the Ministry</a:t>
            </a:r>
          </a:p>
          <a:p>
            <a:r>
              <a:rPr lang="en-CA" sz="2400" dirty="0"/>
              <a:t>We are not the SPPI </a:t>
            </a:r>
          </a:p>
        </p:txBody>
      </p:sp>
    </p:spTree>
    <p:extLst>
      <p:ext uri="{BB962C8B-B14F-4D97-AF65-F5344CB8AC3E}">
        <p14:creationId xmlns:p14="http://schemas.microsoft.com/office/powerpoint/2010/main" val="1475686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0AEC-E1E6-4D32-9D06-0F1590B75836}"/>
              </a:ext>
            </a:extLst>
          </p:cNvPr>
          <p:cNvSpPr>
            <a:spLocks noGrp="1"/>
          </p:cNvSpPr>
          <p:nvPr>
            <p:ph type="title"/>
          </p:nvPr>
        </p:nvSpPr>
        <p:spPr/>
        <p:txBody>
          <a:bodyPr/>
          <a:lstStyle/>
          <a:p>
            <a:r>
              <a:rPr lang="en-CA" dirty="0"/>
              <a:t>Dr. </a:t>
            </a:r>
            <a:r>
              <a:rPr lang="en-CA" dirty="0" err="1"/>
              <a:t>Issac</a:t>
            </a:r>
            <a:r>
              <a:rPr lang="en-CA" dirty="0"/>
              <a:t> </a:t>
            </a:r>
            <a:r>
              <a:rPr lang="en-CA" dirty="0" err="1"/>
              <a:t>Bogoch</a:t>
            </a:r>
            <a:endParaRPr lang="en-CA" dirty="0"/>
          </a:p>
        </p:txBody>
      </p:sp>
      <p:pic>
        <p:nvPicPr>
          <p:cNvPr id="5" name="Picture 4"/>
          <p:cNvPicPr>
            <a:picLocks noChangeAspect="1"/>
          </p:cNvPicPr>
          <p:nvPr/>
        </p:nvPicPr>
        <p:blipFill>
          <a:blip r:embed="rId3"/>
          <a:stretch>
            <a:fillRect/>
          </a:stretch>
        </p:blipFill>
        <p:spPr>
          <a:xfrm>
            <a:off x="779471" y="1662259"/>
            <a:ext cx="4291293" cy="4403416"/>
          </a:xfrm>
          <a:prstGeom prst="rect">
            <a:avLst/>
          </a:prstGeom>
        </p:spPr>
      </p:pic>
      <p:sp>
        <p:nvSpPr>
          <p:cNvPr id="6" name="TextBox 5"/>
          <p:cNvSpPr txBox="1"/>
          <p:nvPr/>
        </p:nvSpPr>
        <p:spPr>
          <a:xfrm>
            <a:off x="5334000" y="2285999"/>
            <a:ext cx="4752109" cy="2893100"/>
          </a:xfrm>
          <a:prstGeom prst="rect">
            <a:avLst/>
          </a:prstGeom>
          <a:noFill/>
        </p:spPr>
        <p:txBody>
          <a:bodyPr wrap="square" rtlCol="0">
            <a:spAutoFit/>
          </a:bodyPr>
          <a:lstStyle/>
          <a:p>
            <a:r>
              <a:rPr lang="en-CA" sz="2800" dirty="0"/>
              <a:t>Infectious Diseases Specialist</a:t>
            </a:r>
          </a:p>
          <a:p>
            <a:pPr marL="285750" indent="-285750">
              <a:buFont typeface="Arial" panose="020B0604020202020204" pitchFamily="34" charset="0"/>
              <a:buChar char="•"/>
            </a:pPr>
            <a:endParaRPr lang="en-CA" dirty="0"/>
          </a:p>
          <a:p>
            <a:r>
              <a:rPr lang="en-US" b="1" dirty="0"/>
              <a:t>Hospital:</a:t>
            </a:r>
          </a:p>
          <a:p>
            <a:pPr marL="285750" indent="-285750">
              <a:buFont typeface="Arial" panose="020B0604020202020204" pitchFamily="34" charset="0"/>
              <a:buChar char="•"/>
            </a:pPr>
            <a:r>
              <a:rPr lang="en-US" dirty="0"/>
              <a:t>University Health Network - Toronto General Hospital</a:t>
            </a:r>
          </a:p>
          <a:p>
            <a:pPr marL="285750" indent="-285750">
              <a:buFont typeface="Arial" panose="020B0604020202020204" pitchFamily="34" charset="0"/>
              <a:buChar char="•"/>
            </a:pPr>
            <a:endParaRPr lang="en-US" dirty="0"/>
          </a:p>
          <a:p>
            <a:r>
              <a:rPr lang="en-US" b="1" dirty="0"/>
              <a:t>Academic Position: </a:t>
            </a:r>
          </a:p>
          <a:p>
            <a:pPr marL="285750" indent="-285750">
              <a:buFont typeface="Arial" panose="020B0604020202020204" pitchFamily="34" charset="0"/>
              <a:buChar char="•"/>
            </a:pPr>
            <a:r>
              <a:rPr lang="en-US" dirty="0"/>
              <a:t>Clinician Investigator </a:t>
            </a:r>
            <a:endParaRPr lang="en-CA" dirty="0"/>
          </a:p>
        </p:txBody>
      </p:sp>
    </p:spTree>
    <p:extLst>
      <p:ext uri="{BB962C8B-B14F-4D97-AF65-F5344CB8AC3E}">
        <p14:creationId xmlns:p14="http://schemas.microsoft.com/office/powerpoint/2010/main" val="756934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Closing Remarks with …</a:t>
            </a:r>
          </a:p>
        </p:txBody>
      </p:sp>
      <p:pic>
        <p:nvPicPr>
          <p:cNvPr id="4" name="Picture 3"/>
          <p:cNvPicPr>
            <a:picLocks noChangeAspect="1"/>
          </p:cNvPicPr>
          <p:nvPr/>
        </p:nvPicPr>
        <p:blipFill>
          <a:blip r:embed="rId2"/>
          <a:stretch>
            <a:fillRect/>
          </a:stretch>
        </p:blipFill>
        <p:spPr>
          <a:xfrm>
            <a:off x="677334" y="1670338"/>
            <a:ext cx="8409709" cy="4730461"/>
          </a:xfrm>
          <a:prstGeom prst="rect">
            <a:avLst/>
          </a:prstGeom>
        </p:spPr>
      </p:pic>
    </p:spTree>
    <p:extLst>
      <p:ext uri="{BB962C8B-B14F-4D97-AF65-F5344CB8AC3E}">
        <p14:creationId xmlns:p14="http://schemas.microsoft.com/office/powerpoint/2010/main" val="1622010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28F9-65BD-47EE-B7F6-D2415860D92D}"/>
              </a:ext>
            </a:extLst>
          </p:cNvPr>
          <p:cNvSpPr>
            <a:spLocks noGrp="1"/>
          </p:cNvSpPr>
          <p:nvPr>
            <p:ph type="title"/>
          </p:nvPr>
        </p:nvSpPr>
        <p:spPr/>
        <p:txBody>
          <a:bodyPr/>
          <a:lstStyle/>
          <a:p>
            <a:r>
              <a:rPr lang="en-CA" dirty="0"/>
              <a:t>Resources </a:t>
            </a:r>
          </a:p>
        </p:txBody>
      </p:sp>
      <p:sp>
        <p:nvSpPr>
          <p:cNvPr id="3" name="Content Placeholder 2">
            <a:extLst>
              <a:ext uri="{FF2B5EF4-FFF2-40B4-BE49-F238E27FC236}">
                <a16:creationId xmlns:a16="http://schemas.microsoft.com/office/drawing/2014/main" id="{46E22809-EB94-44B0-AC31-386AC93F27DB}"/>
              </a:ext>
            </a:extLst>
          </p:cNvPr>
          <p:cNvSpPr>
            <a:spLocks noGrp="1"/>
          </p:cNvSpPr>
          <p:nvPr>
            <p:ph idx="1"/>
          </p:nvPr>
        </p:nvSpPr>
        <p:spPr/>
        <p:txBody>
          <a:bodyPr/>
          <a:lstStyle/>
          <a:p>
            <a:r>
              <a:rPr lang="en-CA" dirty="0" err="1"/>
              <a:t>RealXchange</a:t>
            </a:r>
            <a:endParaRPr lang="en-CA" dirty="0"/>
          </a:p>
          <a:p>
            <a:pPr marL="457200" lvl="1" indent="0">
              <a:buNone/>
            </a:pPr>
            <a:r>
              <a:rPr lang="en-CA" dirty="0">
                <a:hlinkClick r:id="rId2"/>
              </a:rPr>
              <a:t>https://realxchange.communitylivingessex.org/</a:t>
            </a:r>
            <a:endParaRPr lang="en-CA" dirty="0"/>
          </a:p>
          <a:p>
            <a:pPr marL="457200" lvl="1" indent="0">
              <a:buNone/>
            </a:pPr>
            <a:endParaRPr lang="en-CA" dirty="0"/>
          </a:p>
          <a:p>
            <a:pPr indent="-285750"/>
            <a:r>
              <a:rPr lang="en-CA" dirty="0" err="1"/>
              <a:t>ConnectABILITY</a:t>
            </a:r>
            <a:endParaRPr lang="en-CA" dirty="0"/>
          </a:p>
          <a:p>
            <a:pPr marL="457200" lvl="1" indent="0">
              <a:buNone/>
            </a:pPr>
            <a:r>
              <a:rPr lang="en-CA" dirty="0">
                <a:hlinkClick r:id="rId3"/>
              </a:rPr>
              <a:t>https://connectability.ca/</a:t>
            </a:r>
            <a:r>
              <a:rPr lang="en-CA" dirty="0"/>
              <a:t> </a:t>
            </a:r>
          </a:p>
        </p:txBody>
      </p:sp>
    </p:spTree>
    <p:extLst>
      <p:ext uri="{BB962C8B-B14F-4D97-AF65-F5344CB8AC3E}">
        <p14:creationId xmlns:p14="http://schemas.microsoft.com/office/powerpoint/2010/main" val="1489309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A9A5-A164-A74D-B5A5-845F363817C0}"/>
              </a:ext>
            </a:extLst>
          </p:cNvPr>
          <p:cNvSpPr>
            <a:spLocks noGrp="1"/>
          </p:cNvSpPr>
          <p:nvPr>
            <p:ph type="title"/>
          </p:nvPr>
        </p:nvSpPr>
        <p:spPr/>
        <p:txBody>
          <a:bodyPr/>
          <a:lstStyle/>
          <a:p>
            <a:r>
              <a:rPr lang="en-US" dirty="0"/>
              <a:t>Connect to Working Group</a:t>
            </a:r>
          </a:p>
        </p:txBody>
      </p:sp>
      <p:sp>
        <p:nvSpPr>
          <p:cNvPr id="3" name="Content Placeholder 2">
            <a:extLst>
              <a:ext uri="{FF2B5EF4-FFF2-40B4-BE49-F238E27FC236}">
                <a16:creationId xmlns:a16="http://schemas.microsoft.com/office/drawing/2014/main" id="{9E973340-3FDC-2B46-8F77-CA29A62BF17F}"/>
              </a:ext>
            </a:extLst>
          </p:cNvPr>
          <p:cNvSpPr>
            <a:spLocks noGrp="1"/>
          </p:cNvSpPr>
          <p:nvPr>
            <p:ph idx="1"/>
          </p:nvPr>
        </p:nvSpPr>
        <p:spPr/>
        <p:txBody>
          <a:bodyPr/>
          <a:lstStyle/>
          <a:p>
            <a:r>
              <a:rPr lang="en-US" dirty="0"/>
              <a:t>Mario Longo, Health Services Lead @ </a:t>
            </a:r>
            <a:r>
              <a:rPr lang="en-US" dirty="0" err="1"/>
              <a:t>Reena</a:t>
            </a:r>
            <a:endParaRPr lang="en-US" dirty="0"/>
          </a:p>
          <a:p>
            <a:r>
              <a:rPr lang="en-US" dirty="0">
                <a:hlinkClick r:id="rId2"/>
              </a:rPr>
              <a:t>Mlongo@reena.org</a:t>
            </a:r>
            <a:r>
              <a:rPr lang="en-US" dirty="0"/>
              <a:t> </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556" y="2564780"/>
            <a:ext cx="4373810" cy="3824870"/>
          </a:xfrm>
          <a:prstGeom prst="rect">
            <a:avLst/>
          </a:prstGeom>
        </p:spPr>
      </p:pic>
    </p:spTree>
    <p:extLst>
      <p:ext uri="{BB962C8B-B14F-4D97-AF65-F5344CB8AC3E}">
        <p14:creationId xmlns:p14="http://schemas.microsoft.com/office/powerpoint/2010/main" val="2237221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35" y="591016"/>
            <a:ext cx="8274309" cy="5555608"/>
          </a:xfrm>
        </p:spPr>
      </p:pic>
    </p:spTree>
    <p:extLst>
      <p:ext uri="{BB962C8B-B14F-4D97-AF65-F5344CB8AC3E}">
        <p14:creationId xmlns:p14="http://schemas.microsoft.com/office/powerpoint/2010/main" val="345711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3F50-923B-9545-BBF4-649F5BB6C725}"/>
              </a:ext>
            </a:extLst>
          </p:cNvPr>
          <p:cNvSpPr>
            <a:spLocks noGrp="1"/>
          </p:cNvSpPr>
          <p:nvPr>
            <p:ph type="title"/>
          </p:nvPr>
        </p:nvSpPr>
        <p:spPr>
          <a:xfrm>
            <a:off x="677334" y="401444"/>
            <a:ext cx="8596668" cy="1166041"/>
          </a:xfrm>
        </p:spPr>
        <p:txBody>
          <a:bodyPr>
            <a:noAutofit/>
          </a:bodyPr>
          <a:lstStyle/>
          <a:p>
            <a:pPr algn="ctr"/>
            <a:r>
              <a:rPr lang="en-US" dirty="0">
                <a:solidFill>
                  <a:schemeClr val="accent2">
                    <a:lumMod val="75000"/>
                  </a:schemeClr>
                </a:solidFill>
              </a:rPr>
              <a:t>PLANNING INITIATIVE WORKGROUPS</a:t>
            </a:r>
          </a:p>
        </p:txBody>
      </p:sp>
      <p:sp>
        <p:nvSpPr>
          <p:cNvPr id="3" name="Content Placeholder 2">
            <a:extLst>
              <a:ext uri="{FF2B5EF4-FFF2-40B4-BE49-F238E27FC236}">
                <a16:creationId xmlns:a16="http://schemas.microsoft.com/office/drawing/2014/main" id="{9152B5B8-35EA-9E41-B800-29A4150C3ACB}"/>
              </a:ext>
            </a:extLst>
          </p:cNvPr>
          <p:cNvSpPr>
            <a:spLocks noGrp="1"/>
          </p:cNvSpPr>
          <p:nvPr>
            <p:ph idx="1"/>
          </p:nvPr>
        </p:nvSpPr>
        <p:spPr>
          <a:xfrm>
            <a:off x="677334" y="1080655"/>
            <a:ext cx="8596668" cy="5487413"/>
          </a:xfrm>
        </p:spPr>
        <p:txBody>
          <a:bodyPr>
            <a:normAutofit fontScale="85000" lnSpcReduction="20000"/>
          </a:bodyPr>
          <a:lstStyle/>
          <a:p>
            <a:pPr marL="0" indent="0">
              <a:buNone/>
            </a:pPr>
            <a:endParaRPr lang="en-US" sz="2600" dirty="0"/>
          </a:p>
          <a:p>
            <a:pPr marL="0" indent="0" algn="ctr">
              <a:buNone/>
            </a:pPr>
            <a:r>
              <a:rPr lang="en-US" sz="2600" dirty="0"/>
              <a:t>AGENDA</a:t>
            </a:r>
          </a:p>
          <a:p>
            <a:endParaRPr lang="en-US" sz="2600" dirty="0"/>
          </a:p>
          <a:p>
            <a:r>
              <a:rPr lang="en-US" sz="2600" dirty="0"/>
              <a:t>Welcome</a:t>
            </a:r>
          </a:p>
          <a:p>
            <a:r>
              <a:rPr lang="en-US" sz="2600" dirty="0"/>
              <a:t>PN Vaccine work group – 4 workgroups</a:t>
            </a:r>
          </a:p>
          <a:p>
            <a:pPr marL="1314450" lvl="2" indent="-514350">
              <a:buFont typeface="+mj-lt"/>
              <a:buAutoNum type="arabicPeriod"/>
            </a:pPr>
            <a:r>
              <a:rPr lang="en-US" sz="2200" dirty="0"/>
              <a:t>Priority and Advocacy </a:t>
            </a:r>
          </a:p>
          <a:p>
            <a:pPr marL="1314450" lvl="2" indent="-514350">
              <a:buFont typeface="+mj-lt"/>
              <a:buAutoNum type="arabicPeriod"/>
            </a:pPr>
            <a:r>
              <a:rPr lang="en-US" sz="2200" dirty="0"/>
              <a:t>Education, Consent &amp; Promotion</a:t>
            </a:r>
          </a:p>
          <a:p>
            <a:pPr marL="1314450" lvl="2" indent="-514350">
              <a:buFont typeface="+mj-lt"/>
              <a:buAutoNum type="arabicPeriod"/>
            </a:pPr>
            <a:r>
              <a:rPr lang="en-US" sz="2200" dirty="0"/>
              <a:t>Distribution </a:t>
            </a:r>
          </a:p>
          <a:p>
            <a:pPr marL="1314450" lvl="2" indent="-514350">
              <a:buFont typeface="+mj-lt"/>
              <a:buAutoNum type="arabicPeriod"/>
            </a:pPr>
            <a:r>
              <a:rPr lang="en-US" sz="2200" dirty="0"/>
              <a:t>Human Resources  </a:t>
            </a:r>
          </a:p>
          <a:p>
            <a:r>
              <a:rPr lang="en-US" sz="2600" dirty="0"/>
              <a:t>Presentations </a:t>
            </a:r>
          </a:p>
          <a:p>
            <a:pPr lvl="1">
              <a:buFont typeface="Wingdings" panose="05000000000000000000" pitchFamily="2" charset="2"/>
              <a:buChar char="§"/>
            </a:pPr>
            <a:r>
              <a:rPr lang="en-US" sz="2400" dirty="0"/>
              <a:t>Hicks Morley – Charles Hofley &amp; Siobhan M. O’Brien </a:t>
            </a:r>
          </a:p>
          <a:p>
            <a:pPr lvl="1">
              <a:buFont typeface="Wingdings" panose="05000000000000000000" pitchFamily="2" charset="2"/>
              <a:buChar char="§"/>
            </a:pPr>
            <a:r>
              <a:rPr lang="en-US" sz="2400" dirty="0"/>
              <a:t>Pooran Law – Consent </a:t>
            </a:r>
          </a:p>
          <a:p>
            <a:pPr lvl="1">
              <a:buFont typeface="Wingdings" panose="05000000000000000000" pitchFamily="2" charset="2"/>
              <a:buChar char="§"/>
            </a:pPr>
            <a:r>
              <a:rPr lang="en-US" sz="2400" dirty="0"/>
              <a:t>Dr. Isaac </a:t>
            </a:r>
            <a:r>
              <a:rPr lang="en-US" sz="2400" dirty="0" err="1"/>
              <a:t>Bogoch</a:t>
            </a:r>
            <a:r>
              <a:rPr lang="en-US" sz="2400" dirty="0"/>
              <a:t>  </a:t>
            </a:r>
          </a:p>
          <a:p>
            <a:r>
              <a:rPr lang="en-US" sz="2600" dirty="0"/>
              <a:t>Qs &amp; As – Lorrie Heffernan, Moderator</a:t>
            </a:r>
          </a:p>
          <a:p>
            <a:endParaRPr lang="en-US" sz="2600" dirty="0"/>
          </a:p>
          <a:p>
            <a:endParaRPr lang="en-US" dirty="0"/>
          </a:p>
          <a:p>
            <a:endParaRPr lang="en-US" dirty="0"/>
          </a:p>
        </p:txBody>
      </p:sp>
    </p:spTree>
    <p:extLst>
      <p:ext uri="{BB962C8B-B14F-4D97-AF65-F5344CB8AC3E}">
        <p14:creationId xmlns:p14="http://schemas.microsoft.com/office/powerpoint/2010/main" val="26146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6C95-0E50-A641-977E-E448F7E497DC}"/>
              </a:ext>
            </a:extLst>
          </p:cNvPr>
          <p:cNvSpPr>
            <a:spLocks noGrp="1"/>
          </p:cNvSpPr>
          <p:nvPr>
            <p:ph type="title"/>
          </p:nvPr>
        </p:nvSpPr>
        <p:spPr/>
        <p:txBody>
          <a:bodyPr/>
          <a:lstStyle/>
          <a:p>
            <a:r>
              <a:rPr lang="en-US" dirty="0"/>
              <a:t>Mandate – Advocacy &amp; Priority</a:t>
            </a:r>
          </a:p>
        </p:txBody>
      </p:sp>
      <p:sp>
        <p:nvSpPr>
          <p:cNvPr id="3" name="Content Placeholder 2">
            <a:extLst>
              <a:ext uri="{FF2B5EF4-FFF2-40B4-BE49-F238E27FC236}">
                <a16:creationId xmlns:a16="http://schemas.microsoft.com/office/drawing/2014/main" id="{827B6C2F-F9FD-504A-88E3-7CEC9F378A3A}"/>
              </a:ext>
            </a:extLst>
          </p:cNvPr>
          <p:cNvSpPr>
            <a:spLocks noGrp="1"/>
          </p:cNvSpPr>
          <p:nvPr>
            <p:ph idx="1"/>
          </p:nvPr>
        </p:nvSpPr>
        <p:spPr>
          <a:xfrm>
            <a:off x="677334" y="1469213"/>
            <a:ext cx="8596668" cy="4808924"/>
          </a:xfrm>
        </p:spPr>
        <p:txBody>
          <a:bodyPr>
            <a:normAutofit fontScale="92500" lnSpcReduction="20000"/>
          </a:bodyPr>
          <a:lstStyle/>
          <a:p>
            <a:pPr marL="0" indent="0">
              <a:buNone/>
            </a:pPr>
            <a:r>
              <a:rPr lang="en-US" sz="1900" b="1" dirty="0"/>
              <a:t>Members:</a:t>
            </a:r>
          </a:p>
          <a:p>
            <a:r>
              <a:rPr lang="en-US" sz="1900" dirty="0"/>
              <a:t>Lorrie Heffernan, Chris Beasley,  Eugene </a:t>
            </a:r>
            <a:r>
              <a:rPr lang="en-US" sz="1900" dirty="0" err="1"/>
              <a:t>Versteeg</a:t>
            </a:r>
            <a:r>
              <a:rPr lang="en-US" sz="1900" dirty="0"/>
              <a:t> (M), </a:t>
            </a:r>
            <a:r>
              <a:rPr lang="en-US" sz="1900" dirty="0" err="1"/>
              <a:t>Yona</a:t>
            </a:r>
            <a:r>
              <a:rPr lang="en-US" sz="1900" dirty="0"/>
              <a:t> </a:t>
            </a:r>
            <a:r>
              <a:rPr lang="en-US" sz="1900" dirty="0" err="1"/>
              <a:t>Lunsky</a:t>
            </a:r>
            <a:r>
              <a:rPr lang="en-US" sz="1900" dirty="0"/>
              <a:t>, Marwah Younis Damani, Gina St. Amour </a:t>
            </a:r>
          </a:p>
          <a:p>
            <a:pPr marL="0" indent="0">
              <a:buNone/>
            </a:pPr>
            <a:r>
              <a:rPr lang="en-US" sz="1900" b="1" dirty="0"/>
              <a:t>Focus:</a:t>
            </a:r>
          </a:p>
          <a:p>
            <a:r>
              <a:rPr lang="en-US" sz="1900" dirty="0"/>
              <a:t>Prioritization </a:t>
            </a:r>
          </a:p>
          <a:p>
            <a:pPr lvl="1">
              <a:buFont typeface="Wingdings" panose="05000000000000000000" pitchFamily="2" charset="2"/>
              <a:buChar char="§"/>
            </a:pPr>
            <a:r>
              <a:rPr lang="en-US" sz="1900" dirty="0"/>
              <a:t>Utilizing Research to support Decision Making</a:t>
            </a:r>
          </a:p>
          <a:p>
            <a:pPr lvl="1">
              <a:buFont typeface="Wingdings" panose="05000000000000000000" pitchFamily="2" charset="2"/>
              <a:buChar char="§"/>
            </a:pPr>
            <a:r>
              <a:rPr lang="en-US" sz="1900" dirty="0"/>
              <a:t>Ethical Framework </a:t>
            </a:r>
          </a:p>
          <a:p>
            <a:r>
              <a:rPr lang="en-US" sz="1900" dirty="0"/>
              <a:t>Advocacy</a:t>
            </a:r>
          </a:p>
          <a:p>
            <a:pPr lvl="1">
              <a:buFont typeface="Wingdings" panose="05000000000000000000" pitchFamily="2" charset="2"/>
              <a:buChar char="§"/>
            </a:pPr>
            <a:r>
              <a:rPr lang="en-US" sz="1900" dirty="0"/>
              <a:t>Connecting with Relevant Ontario Ministers and MPPs</a:t>
            </a:r>
          </a:p>
          <a:p>
            <a:pPr lvl="1">
              <a:buFont typeface="Wingdings" panose="05000000000000000000" pitchFamily="2" charset="2"/>
              <a:buChar char="§"/>
            </a:pPr>
            <a:r>
              <a:rPr lang="en-US" sz="1900" dirty="0"/>
              <a:t>Ministry of Health and Emergency Operations Centre</a:t>
            </a:r>
          </a:p>
          <a:p>
            <a:pPr lvl="1">
              <a:buFont typeface="Wingdings" panose="05000000000000000000" pitchFamily="2" charset="2"/>
              <a:buChar char="§"/>
            </a:pPr>
            <a:r>
              <a:rPr lang="en-US" sz="1900" dirty="0"/>
              <a:t>Public Health – Ontario Health Teams </a:t>
            </a:r>
          </a:p>
          <a:p>
            <a:pPr marL="0" indent="0">
              <a:buNone/>
            </a:pPr>
            <a:r>
              <a:rPr lang="en-US" sz="1900" b="1" dirty="0"/>
              <a:t>Output:</a:t>
            </a:r>
          </a:p>
          <a:p>
            <a:r>
              <a:rPr lang="en-US" sz="1900" dirty="0"/>
              <a:t>Letters to key Ministers</a:t>
            </a:r>
          </a:p>
          <a:p>
            <a:r>
              <a:rPr lang="en-US" sz="1900" dirty="0"/>
              <a:t>Letter templates for Agency leaders and peaking notes toward advocacy</a:t>
            </a:r>
          </a:p>
          <a:p>
            <a:endParaRPr lang="en-US" sz="1900" dirty="0"/>
          </a:p>
          <a:p>
            <a:endParaRPr lang="en-US" dirty="0"/>
          </a:p>
        </p:txBody>
      </p:sp>
      <p:sp>
        <p:nvSpPr>
          <p:cNvPr id="5" name="TextBox 4"/>
          <p:cNvSpPr txBox="1"/>
          <p:nvPr/>
        </p:nvSpPr>
        <p:spPr>
          <a:xfrm>
            <a:off x="7412772" y="3134772"/>
            <a:ext cx="2596470" cy="646331"/>
          </a:xfrm>
          <a:prstGeom prst="rect">
            <a:avLst/>
          </a:prstGeom>
          <a:noFill/>
        </p:spPr>
        <p:txBody>
          <a:bodyPr wrap="square" rtlCol="0">
            <a:spAutoFit/>
          </a:bodyPr>
          <a:lstStyle/>
          <a:p>
            <a:pPr algn="ctr"/>
            <a:r>
              <a:rPr lang="en-CA" dirty="0"/>
              <a:t>For staff and those we support</a:t>
            </a:r>
          </a:p>
        </p:txBody>
      </p:sp>
      <p:sp>
        <p:nvSpPr>
          <p:cNvPr id="7" name="Right Brace 6"/>
          <p:cNvSpPr/>
          <p:nvPr/>
        </p:nvSpPr>
        <p:spPr>
          <a:xfrm>
            <a:off x="6805029" y="2833029"/>
            <a:ext cx="607743" cy="8192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1168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6C95-0E50-A641-977E-E448F7E497DC}"/>
              </a:ext>
            </a:extLst>
          </p:cNvPr>
          <p:cNvSpPr>
            <a:spLocks noGrp="1"/>
          </p:cNvSpPr>
          <p:nvPr>
            <p:ph type="title"/>
          </p:nvPr>
        </p:nvSpPr>
        <p:spPr>
          <a:xfrm>
            <a:off x="677333" y="609600"/>
            <a:ext cx="8767749" cy="1320800"/>
          </a:xfrm>
        </p:spPr>
        <p:txBody>
          <a:bodyPr/>
          <a:lstStyle/>
          <a:p>
            <a:r>
              <a:rPr lang="en-US" dirty="0"/>
              <a:t>Mandate – Education, Consent &amp; Promotion</a:t>
            </a:r>
          </a:p>
        </p:txBody>
      </p:sp>
      <p:sp>
        <p:nvSpPr>
          <p:cNvPr id="3" name="Content Placeholder 2">
            <a:extLst>
              <a:ext uri="{FF2B5EF4-FFF2-40B4-BE49-F238E27FC236}">
                <a16:creationId xmlns:a16="http://schemas.microsoft.com/office/drawing/2014/main" id="{827B6C2F-F9FD-504A-88E3-7CEC9F378A3A}"/>
              </a:ext>
            </a:extLst>
          </p:cNvPr>
          <p:cNvSpPr>
            <a:spLocks noGrp="1"/>
          </p:cNvSpPr>
          <p:nvPr>
            <p:ph idx="1"/>
          </p:nvPr>
        </p:nvSpPr>
        <p:spPr>
          <a:xfrm>
            <a:off x="677334" y="2115984"/>
            <a:ext cx="8596668" cy="3880773"/>
          </a:xfrm>
        </p:spPr>
        <p:txBody>
          <a:bodyPr>
            <a:normAutofit/>
          </a:bodyPr>
          <a:lstStyle/>
          <a:p>
            <a:pPr marL="0" indent="0">
              <a:buNone/>
            </a:pPr>
            <a:r>
              <a:rPr lang="en-US" b="1" dirty="0"/>
              <a:t>Members</a:t>
            </a:r>
            <a:r>
              <a:rPr lang="en-US" dirty="0"/>
              <a:t>: </a:t>
            </a:r>
          </a:p>
          <a:p>
            <a:r>
              <a:rPr lang="en-US" dirty="0"/>
              <a:t>Laurie Thomas (M), Dean Johnson, Gregory Crunican, Amanda Price, Marwah Younis Damani, Brian Swainson, Barbara Wallace</a:t>
            </a:r>
          </a:p>
          <a:p>
            <a:pPr marL="0" indent="0">
              <a:buNone/>
            </a:pPr>
            <a:r>
              <a:rPr lang="en-US" b="1" dirty="0"/>
              <a:t>Focus: </a:t>
            </a:r>
            <a:r>
              <a:rPr lang="en-US" dirty="0"/>
              <a:t>Covid-19 Vaccine Education</a:t>
            </a:r>
          </a:p>
          <a:p>
            <a:pPr marL="0" indent="0">
              <a:buNone/>
            </a:pPr>
            <a:r>
              <a:rPr lang="en-US" b="1" dirty="0"/>
              <a:t>Output: </a:t>
            </a:r>
            <a:r>
              <a:rPr lang="en-US" dirty="0"/>
              <a:t>Prepared a PowerPoint presentation, and a One-page information sheet containing educational material related to vaccines and the vaccination process, (videos, social stories, educational links, easy to read material).</a:t>
            </a:r>
          </a:p>
          <a:p>
            <a:r>
              <a:rPr lang="en-US" dirty="0"/>
              <a:t>Material and other data shared through </a:t>
            </a:r>
            <a:r>
              <a:rPr lang="en-US" dirty="0" err="1"/>
              <a:t>RealXchange</a:t>
            </a:r>
            <a:r>
              <a:rPr lang="en-US" dirty="0"/>
              <a:t> and </a:t>
            </a:r>
            <a:r>
              <a:rPr lang="en-US" dirty="0" err="1"/>
              <a:t>ConnectABILITY</a:t>
            </a:r>
            <a:endParaRPr lang="en-US" dirty="0"/>
          </a:p>
          <a:p>
            <a:r>
              <a:rPr lang="en-US" dirty="0"/>
              <a:t>Group will research the consent process and the educational support surrounding consents, ongoing promotion of the COVID vaccine to support acceptance and uptake. </a:t>
            </a:r>
          </a:p>
        </p:txBody>
      </p:sp>
    </p:spTree>
    <p:extLst>
      <p:ext uri="{BB962C8B-B14F-4D97-AF65-F5344CB8AC3E}">
        <p14:creationId xmlns:p14="http://schemas.microsoft.com/office/powerpoint/2010/main" val="13141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6C95-0E50-A641-977E-E448F7E497DC}"/>
              </a:ext>
            </a:extLst>
          </p:cNvPr>
          <p:cNvSpPr>
            <a:spLocks noGrp="1"/>
          </p:cNvSpPr>
          <p:nvPr>
            <p:ph type="title"/>
          </p:nvPr>
        </p:nvSpPr>
        <p:spPr/>
        <p:txBody>
          <a:bodyPr/>
          <a:lstStyle/>
          <a:p>
            <a:r>
              <a:rPr lang="en-US" dirty="0"/>
              <a:t>Mandate - </a:t>
            </a:r>
            <a:r>
              <a:rPr lang="en-US"/>
              <a:t>Vaccine Distribution</a:t>
            </a:r>
            <a:endParaRPr lang="en-US" dirty="0"/>
          </a:p>
        </p:txBody>
      </p:sp>
      <p:sp>
        <p:nvSpPr>
          <p:cNvPr id="3" name="Content Placeholder 2">
            <a:extLst>
              <a:ext uri="{FF2B5EF4-FFF2-40B4-BE49-F238E27FC236}">
                <a16:creationId xmlns:a16="http://schemas.microsoft.com/office/drawing/2014/main" id="{827B6C2F-F9FD-504A-88E3-7CEC9F378A3A}"/>
              </a:ext>
            </a:extLst>
          </p:cNvPr>
          <p:cNvSpPr>
            <a:spLocks noGrp="1"/>
          </p:cNvSpPr>
          <p:nvPr>
            <p:ph idx="1"/>
          </p:nvPr>
        </p:nvSpPr>
        <p:spPr>
          <a:xfrm>
            <a:off x="611159" y="1691357"/>
            <a:ext cx="9200593" cy="4793664"/>
          </a:xfrm>
        </p:spPr>
        <p:txBody>
          <a:bodyPr>
            <a:normAutofit fontScale="92500" lnSpcReduction="10000"/>
          </a:bodyPr>
          <a:lstStyle/>
          <a:p>
            <a:pPr marL="0" indent="0">
              <a:buNone/>
            </a:pPr>
            <a:r>
              <a:rPr lang="en-US" b="1" dirty="0"/>
              <a:t>Members</a:t>
            </a:r>
            <a:r>
              <a:rPr lang="en-US" dirty="0"/>
              <a:t>: </a:t>
            </a:r>
          </a:p>
          <a:p>
            <a:r>
              <a:rPr lang="en-US" dirty="0"/>
              <a:t>Susan Bisaillon (M), Alastair Lamb and Sandy Stemp</a:t>
            </a:r>
          </a:p>
          <a:p>
            <a:pPr marL="0" indent="0">
              <a:buNone/>
            </a:pPr>
            <a:endParaRPr lang="en-US" dirty="0"/>
          </a:p>
          <a:p>
            <a:pPr marL="0" indent="0">
              <a:buNone/>
            </a:pPr>
            <a:r>
              <a:rPr lang="en-US" b="1" dirty="0"/>
              <a:t>Focus: </a:t>
            </a:r>
            <a:r>
              <a:rPr lang="en-US" dirty="0"/>
              <a:t>Covid-19 Distribution</a:t>
            </a:r>
          </a:p>
          <a:p>
            <a:pPr marL="0" indent="0">
              <a:buNone/>
            </a:pPr>
            <a:endParaRPr lang="en-US" b="1" dirty="0"/>
          </a:p>
          <a:p>
            <a:pPr marL="0" indent="0">
              <a:buNone/>
            </a:pPr>
            <a:r>
              <a:rPr lang="en-US" b="1" dirty="0"/>
              <a:t>Output: </a:t>
            </a:r>
            <a:r>
              <a:rPr lang="en-US" dirty="0"/>
              <a:t>Provide a consolidated snapshot of the current vaccine distribution for Developmental Services (DS) in Ontario building on system strengths and opportunities to enable ethical and timely distribution of the COVID19 vaccine </a:t>
            </a:r>
          </a:p>
          <a:p>
            <a:r>
              <a:rPr lang="en-US" dirty="0"/>
              <a:t>Completion of survey to understand current vaccine distribution supports and gaps for all Ontario DS agencies</a:t>
            </a:r>
          </a:p>
          <a:p>
            <a:pPr lvl="1">
              <a:buFont typeface="Wingdings" panose="05000000000000000000" pitchFamily="2" charset="2"/>
              <a:buChar char="§"/>
            </a:pPr>
            <a:r>
              <a:rPr lang="en-US" dirty="0"/>
              <a:t>Work with local planning tables to build link to local public health unit </a:t>
            </a:r>
          </a:p>
          <a:p>
            <a:r>
              <a:rPr lang="en-US" dirty="0"/>
              <a:t>Provide a case study utilizing an ethical framework for agencies to consider when prioritizing clients and staff for vaccination</a:t>
            </a:r>
          </a:p>
          <a:p>
            <a:r>
              <a:rPr lang="en-US" dirty="0"/>
              <a:t>Distribute resources to assist in the preparation of timely vaccine distribution – consent form and associated education.</a:t>
            </a:r>
          </a:p>
        </p:txBody>
      </p:sp>
    </p:spTree>
    <p:extLst>
      <p:ext uri="{BB962C8B-B14F-4D97-AF65-F5344CB8AC3E}">
        <p14:creationId xmlns:p14="http://schemas.microsoft.com/office/powerpoint/2010/main" val="262765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6C95-0E50-A641-977E-E448F7E497DC}"/>
              </a:ext>
            </a:extLst>
          </p:cNvPr>
          <p:cNvSpPr>
            <a:spLocks noGrp="1"/>
          </p:cNvSpPr>
          <p:nvPr>
            <p:ph type="title"/>
          </p:nvPr>
        </p:nvSpPr>
        <p:spPr>
          <a:xfrm>
            <a:off x="677334" y="609600"/>
            <a:ext cx="8596668" cy="828907"/>
          </a:xfrm>
        </p:spPr>
        <p:txBody>
          <a:bodyPr/>
          <a:lstStyle/>
          <a:p>
            <a:r>
              <a:rPr lang="en-US" dirty="0"/>
              <a:t>Mandate - Human Resources</a:t>
            </a:r>
          </a:p>
        </p:txBody>
      </p:sp>
      <p:sp>
        <p:nvSpPr>
          <p:cNvPr id="3" name="Content Placeholder 2">
            <a:extLst>
              <a:ext uri="{FF2B5EF4-FFF2-40B4-BE49-F238E27FC236}">
                <a16:creationId xmlns:a16="http://schemas.microsoft.com/office/drawing/2014/main" id="{827B6C2F-F9FD-504A-88E3-7CEC9F378A3A}"/>
              </a:ext>
            </a:extLst>
          </p:cNvPr>
          <p:cNvSpPr>
            <a:spLocks noGrp="1"/>
          </p:cNvSpPr>
          <p:nvPr>
            <p:ph idx="1"/>
          </p:nvPr>
        </p:nvSpPr>
        <p:spPr>
          <a:xfrm>
            <a:off x="677333" y="1293541"/>
            <a:ext cx="9187103" cy="4928839"/>
          </a:xfrm>
        </p:spPr>
        <p:txBody>
          <a:bodyPr>
            <a:normAutofit fontScale="92500" lnSpcReduction="10000"/>
          </a:bodyPr>
          <a:lstStyle/>
          <a:p>
            <a:pPr marL="0" indent="0">
              <a:buNone/>
            </a:pPr>
            <a:r>
              <a:rPr lang="en-US" b="1" dirty="0"/>
              <a:t>Members</a:t>
            </a:r>
            <a:r>
              <a:rPr lang="en-US" dirty="0"/>
              <a:t>:</a:t>
            </a:r>
          </a:p>
          <a:p>
            <a:r>
              <a:rPr lang="en-US" sz="1900" dirty="0"/>
              <a:t>Dave Ferguson (M), OASIS LR Comm., Ursula </a:t>
            </a:r>
            <a:r>
              <a:rPr lang="en-US" sz="1900" dirty="0" err="1"/>
              <a:t>Rehdner</a:t>
            </a:r>
            <a:r>
              <a:rPr lang="en-US" sz="1900" dirty="0"/>
              <a:t>, Judy </a:t>
            </a:r>
            <a:r>
              <a:rPr lang="en-US" sz="1900" dirty="0" err="1"/>
              <a:t>Pryde</a:t>
            </a:r>
            <a:r>
              <a:rPr lang="en-US" sz="1900" dirty="0"/>
              <a:t>, Eugene Versteeg</a:t>
            </a:r>
          </a:p>
          <a:p>
            <a:pPr marL="0" indent="0">
              <a:buNone/>
            </a:pPr>
            <a:endParaRPr lang="en-US" dirty="0"/>
          </a:p>
          <a:p>
            <a:pPr marL="0" indent="0">
              <a:buNone/>
            </a:pPr>
            <a:r>
              <a:rPr lang="en-US" b="1" dirty="0"/>
              <a:t>Focus:</a:t>
            </a:r>
          </a:p>
          <a:p>
            <a:r>
              <a:rPr lang="en-US" sz="1900" dirty="0"/>
              <a:t>Legal Opinion on Mandatory Vaccination</a:t>
            </a:r>
          </a:p>
          <a:p>
            <a:r>
              <a:rPr lang="en-US" sz="1900" dirty="0"/>
              <a:t>Connection with Unions</a:t>
            </a:r>
          </a:p>
          <a:p>
            <a:r>
              <a:rPr lang="en-US" sz="1900" dirty="0"/>
              <a:t>DSP survey on Vaccine Interest/Hesitancy </a:t>
            </a:r>
          </a:p>
          <a:p>
            <a:pPr marL="0" indent="0">
              <a:buNone/>
            </a:pPr>
            <a:endParaRPr lang="en-US" dirty="0"/>
          </a:p>
          <a:p>
            <a:pPr marL="0" indent="0">
              <a:buNone/>
            </a:pPr>
            <a:r>
              <a:rPr lang="en-US" b="1" dirty="0"/>
              <a:t>Outputs:</a:t>
            </a:r>
          </a:p>
          <a:p>
            <a:r>
              <a:rPr lang="en-US" sz="1900" dirty="0"/>
              <a:t>Hicks Morley – Opinion shared across the sector </a:t>
            </a:r>
          </a:p>
          <a:p>
            <a:r>
              <a:rPr lang="en-US" sz="1900" dirty="0"/>
              <a:t>Presentation from Chuck </a:t>
            </a:r>
            <a:r>
              <a:rPr lang="en-US" sz="1900" dirty="0" err="1"/>
              <a:t>Hofley</a:t>
            </a:r>
            <a:r>
              <a:rPr lang="en-US" sz="1900" dirty="0"/>
              <a:t> (Today)</a:t>
            </a:r>
          </a:p>
          <a:p>
            <a:r>
              <a:rPr lang="en-US" sz="1900" dirty="0"/>
              <a:t>Monthly meetings with CUPE, OPSEU, SEIU</a:t>
            </a:r>
          </a:p>
          <a:p>
            <a:r>
              <a:rPr lang="en-US" sz="1900" dirty="0" err="1"/>
              <a:t>Yona</a:t>
            </a:r>
            <a:r>
              <a:rPr lang="en-US" sz="1900" dirty="0"/>
              <a:t> </a:t>
            </a:r>
            <a:r>
              <a:rPr lang="en-US" sz="1900" dirty="0" err="1"/>
              <a:t>Lunsky</a:t>
            </a:r>
            <a:r>
              <a:rPr lang="en-US" sz="1900" dirty="0"/>
              <a:t> &amp; Natasha </a:t>
            </a:r>
            <a:r>
              <a:rPr lang="en-US" sz="1900" dirty="0" err="1"/>
              <a:t>Kithulegoda</a:t>
            </a:r>
            <a:r>
              <a:rPr lang="en-US" sz="1900" dirty="0"/>
              <a:t> Survey – HCARDD/WCH</a:t>
            </a:r>
          </a:p>
          <a:p>
            <a:endParaRPr lang="en-US" dirty="0"/>
          </a:p>
        </p:txBody>
      </p:sp>
    </p:spTree>
    <p:extLst>
      <p:ext uri="{BB962C8B-B14F-4D97-AF65-F5344CB8AC3E}">
        <p14:creationId xmlns:p14="http://schemas.microsoft.com/office/powerpoint/2010/main" val="112233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en-CA" dirty="0"/>
              <a:t>COVID-19 Vaccine Update</a:t>
            </a:r>
          </a:p>
        </p:txBody>
      </p:sp>
      <p:sp>
        <p:nvSpPr>
          <p:cNvPr id="12" name="Text Placeholder 11"/>
          <p:cNvSpPr>
            <a:spLocks noGrp="1"/>
          </p:cNvSpPr>
          <p:nvPr>
            <p:ph type="body" sz="quarter" idx="11"/>
          </p:nvPr>
        </p:nvSpPr>
        <p:spPr/>
        <p:txBody>
          <a:bodyPr/>
          <a:lstStyle/>
          <a:p>
            <a:r>
              <a:rPr lang="en-CA" dirty="0"/>
              <a:t>January 14, 2021</a:t>
            </a:r>
          </a:p>
        </p:txBody>
      </p:sp>
      <p:sp>
        <p:nvSpPr>
          <p:cNvPr id="17" name="Text Placeholder 12"/>
          <p:cNvSpPr txBox="1">
            <a:spLocks/>
          </p:cNvSpPr>
          <p:nvPr/>
        </p:nvSpPr>
        <p:spPr>
          <a:xfrm>
            <a:off x="1693798" y="4012247"/>
            <a:ext cx="8693149" cy="543803"/>
          </a:xfrm>
          <a:prstGeom prst="rect">
            <a:avLst/>
          </a:prstGeom>
          <a:noFill/>
        </p:spPr>
        <p:txBody>
          <a:bodyPr wrap="square" rtlCol="0" anchor="ctr" anchorCtr="1">
            <a:spAutoFit/>
          </a:bodyPr>
          <a:lstStyle>
            <a:lvl1pPr marL="228600" marR="0" indent="-228600" algn="ctr" defTabSz="914400" rtl="0" eaLnBrk="0" fontAlgn="base" latinLnBrk="0" hangingPunct="0">
              <a:lnSpc>
                <a:spcPct val="110000"/>
              </a:lnSpc>
              <a:spcBef>
                <a:spcPct val="0"/>
              </a:spcBef>
              <a:spcAft>
                <a:spcPct val="0"/>
              </a:spcAft>
              <a:buClrTx/>
              <a:buSzPct val="75000"/>
              <a:buFont typeface="Times" pitchFamily="18" charset="0"/>
              <a:buNone/>
              <a:tabLst/>
              <a:defRPr lang="en-US" sz="2000" kern="1200" dirty="0" smtClean="0">
                <a:solidFill>
                  <a:schemeClr val="tx1"/>
                </a:solidFill>
                <a:latin typeface="Arial" charset="0"/>
                <a:ea typeface="ＭＳ Ｐゴシック" pitchFamily="-16" charset="-128"/>
                <a:cs typeface="+mn-cs"/>
              </a:defRPr>
            </a:lvl1pPr>
            <a:lvl2pPr algn="ctr" rtl="0" eaLnBrk="0" fontAlgn="base" hangingPunct="0">
              <a:spcBef>
                <a:spcPct val="0"/>
              </a:spcBef>
              <a:spcAft>
                <a:spcPct val="0"/>
              </a:spcAft>
              <a:defRPr lang="en-US" sz="2000" kern="1200" dirty="0" smtClean="0">
                <a:solidFill>
                  <a:schemeClr val="tx1"/>
                </a:solidFill>
                <a:latin typeface="Arial" charset="0"/>
                <a:ea typeface="ＭＳ Ｐゴシック" pitchFamily="-16" charset="-128"/>
                <a:cs typeface="+mn-cs"/>
              </a:defRPr>
            </a:lvl2pPr>
            <a:lvl3pPr algn="ctr" rtl="0" eaLnBrk="0" fontAlgn="base" hangingPunct="0">
              <a:spcBef>
                <a:spcPct val="0"/>
              </a:spcBef>
              <a:spcAft>
                <a:spcPct val="0"/>
              </a:spcAft>
              <a:defRPr lang="en-US" sz="2000" kern="1200" dirty="0" smtClean="0">
                <a:solidFill>
                  <a:schemeClr val="tx1"/>
                </a:solidFill>
                <a:latin typeface="Arial" charset="0"/>
                <a:ea typeface="ＭＳ Ｐゴシック" pitchFamily="-16" charset="-128"/>
                <a:cs typeface="+mn-cs"/>
              </a:defRPr>
            </a:lvl3pPr>
            <a:lvl4pPr algn="ctr" rtl="0" eaLnBrk="0" fontAlgn="base" hangingPunct="0">
              <a:spcBef>
                <a:spcPct val="0"/>
              </a:spcBef>
              <a:spcAft>
                <a:spcPct val="0"/>
              </a:spcAft>
              <a:defRPr lang="en-US" sz="2000" kern="1200" dirty="0" smtClean="0">
                <a:solidFill>
                  <a:schemeClr val="tx1"/>
                </a:solidFill>
                <a:latin typeface="Arial" charset="0"/>
                <a:ea typeface="ＭＳ Ｐゴシック" pitchFamily="-16" charset="-128"/>
                <a:cs typeface="+mn-cs"/>
              </a:defRPr>
            </a:lvl4pPr>
            <a:lvl5pPr algn="ctr" rtl="0" eaLnBrk="0" fontAlgn="base" hangingPunct="0">
              <a:spcBef>
                <a:spcPct val="0"/>
              </a:spcBef>
              <a:spcAft>
                <a:spcPct val="0"/>
              </a:spcAft>
              <a:defRPr lang="en-CA" sz="2000" kern="1200" dirty="0" smtClean="0">
                <a:solidFill>
                  <a:schemeClr val="tx1"/>
                </a:solidFill>
                <a:latin typeface="Arial" charset="0"/>
                <a:ea typeface="ＭＳ Ｐゴシック" pitchFamily="-16" charset="-128"/>
                <a:cs typeface="+mn-cs"/>
              </a:defRPr>
            </a:lvl5pPr>
          </a:lstStyle>
          <a:p>
            <a:pPr marL="304792" indent="-304792" defTabSz="1219170">
              <a:defRPr/>
            </a:pPr>
            <a:r>
              <a:rPr lang="en-CA" sz="2667" dirty="0"/>
              <a:t>Charles V. Hofley </a:t>
            </a:r>
            <a:r>
              <a:rPr lang="en-CA" sz="2667" b="1" dirty="0">
                <a:solidFill>
                  <a:srgbClr val="C00000"/>
                </a:solidFill>
              </a:rPr>
              <a:t>I</a:t>
            </a:r>
            <a:r>
              <a:rPr lang="en-CA" sz="2667" b="1" dirty="0"/>
              <a:t>   </a:t>
            </a:r>
            <a:r>
              <a:rPr lang="en-CA" sz="2667" dirty="0"/>
              <a:t>Siobhan M. O’Brien </a:t>
            </a:r>
          </a:p>
        </p:txBody>
      </p:sp>
    </p:spTree>
    <p:extLst>
      <p:ext uri="{BB962C8B-B14F-4D97-AF65-F5344CB8AC3E}">
        <p14:creationId xmlns:p14="http://schemas.microsoft.com/office/powerpoint/2010/main" val="1797424841"/>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56058F5884ED4E95A5B05EF2EBE5FD" ma:contentTypeVersion="15" ma:contentTypeDescription="Create a new document." ma:contentTypeScope="" ma:versionID="d4405326deea7d967b4ba65d885760b2">
  <xsd:schema xmlns:xsd="http://www.w3.org/2001/XMLSchema" xmlns:xs="http://www.w3.org/2001/XMLSchema" xmlns:p="http://schemas.microsoft.com/office/2006/metadata/properties" xmlns:ns1="http://schemas.microsoft.com/sharepoint/v3" xmlns:ns3="28589e91-d8f0-4d60-8006-369ca9393b0a" xmlns:ns4="f040354f-f482-4759-877a-d8e613d912ef" targetNamespace="http://schemas.microsoft.com/office/2006/metadata/properties" ma:root="true" ma:fieldsID="fd9c13d99ef87886bed943b2a144f3a8" ns1:_="" ns3:_="" ns4:_="">
    <xsd:import namespace="http://schemas.microsoft.com/sharepoint/v3"/>
    <xsd:import namespace="28589e91-d8f0-4d60-8006-369ca9393b0a"/>
    <xsd:import namespace="f040354f-f482-4759-877a-d8e613d912e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589e91-d8f0-4d60-8006-369ca9393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40354f-f482-4759-877a-d8e613d912e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BB2C03C-6BC1-4E2C-ABD4-A921401B1A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589e91-d8f0-4d60-8006-369ca9393b0a"/>
    <ds:schemaRef ds:uri="f040354f-f482-4759-877a-d8e613d912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BB7E1C-2CFA-4ECE-9544-1B05CA2DC75B}">
  <ds:schemaRefs>
    <ds:schemaRef ds:uri="http://schemas.microsoft.com/sharepoint/v3/contenttype/forms"/>
  </ds:schemaRefs>
</ds:datastoreItem>
</file>

<file path=customXml/itemProps3.xml><?xml version="1.0" encoding="utf-8"?>
<ds:datastoreItem xmlns:ds="http://schemas.openxmlformats.org/officeDocument/2006/customXml" ds:itemID="{519AA217-CD24-4BA8-B488-76D4671E275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1197</TotalTime>
  <Words>1690</Words>
  <Application>Microsoft Office PowerPoint</Application>
  <PresentationFormat>Widescreen</PresentationFormat>
  <Paragraphs>283</Paragraphs>
  <Slides>34</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Arial (Body)</vt:lpstr>
      <vt:lpstr>Book Antiqua</vt:lpstr>
      <vt:lpstr>Calibri</vt:lpstr>
      <vt:lpstr>Gill Sans MT</vt:lpstr>
      <vt:lpstr>Times</vt:lpstr>
      <vt:lpstr>Trebuchet MS</vt:lpstr>
      <vt:lpstr>Wingdings</vt:lpstr>
      <vt:lpstr>Wingdings 3</vt:lpstr>
      <vt:lpstr>Facet</vt:lpstr>
      <vt:lpstr>Provincial Network  COVID-19 Vaccine Work Group  </vt:lpstr>
      <vt:lpstr>SPPI: Sector Pandemic Planning Initiative</vt:lpstr>
      <vt:lpstr>Who’s who? </vt:lpstr>
      <vt:lpstr>PLANNING INITIATIVE WORKGROUPS</vt:lpstr>
      <vt:lpstr>Mandate – Advocacy &amp; Priority</vt:lpstr>
      <vt:lpstr>Mandate – Education, Consent &amp; Promotion</vt:lpstr>
      <vt:lpstr>Mandate - Vaccine Distribution</vt:lpstr>
      <vt:lpstr>Mandate - Human Resources</vt:lpstr>
      <vt:lpstr>PowerPoint Presentation</vt:lpstr>
      <vt:lpstr>PowerPoint Presentation</vt:lpstr>
      <vt:lpstr>COVID-19 VACCINE</vt:lpstr>
      <vt:lpstr>PowerPoint Presentation</vt:lpstr>
      <vt:lpstr>Context</vt:lpstr>
      <vt:lpstr>Legal Backdrop: Considerations</vt:lpstr>
      <vt:lpstr>Legal Backdrop: Lessons from the Flu Shot</vt:lpstr>
      <vt:lpstr>PowerPoint Presentation</vt:lpstr>
      <vt:lpstr> Mandatory Vaccine: Existing Employees (NON-UNION) </vt:lpstr>
      <vt:lpstr>Mandatory Vaccine: Existing Employees (UNION)</vt:lpstr>
      <vt:lpstr>Mandatory Vaccine: New Hires (Union and Non-Union)</vt:lpstr>
      <vt:lpstr>PowerPoint Presentation</vt:lpstr>
      <vt:lpstr>Modified COVID-19 Protocol</vt:lpstr>
      <vt:lpstr>Modified COVID-19 Protocol: Strategy for Increasing Voluntary Vaccination</vt:lpstr>
      <vt:lpstr>PowerPoint Presentation</vt:lpstr>
      <vt:lpstr>Modified COVID-19 Protocol: Alternatives/Consequences</vt:lpstr>
      <vt:lpstr>Modified COVID-19 Protocol: Alternatives/Consequences</vt:lpstr>
      <vt:lpstr>Consent Brendon Pooran – Pooran Law</vt:lpstr>
      <vt:lpstr>PowerPoint Presentation</vt:lpstr>
      <vt:lpstr>PowerPoint Presentation</vt:lpstr>
      <vt:lpstr>PowerPoint Presentation</vt:lpstr>
      <vt:lpstr>Dr. Issac Bogoch</vt:lpstr>
      <vt:lpstr>Closing Remarks with …</vt:lpstr>
      <vt:lpstr>Resources </vt:lpstr>
      <vt:lpstr>Connect to Working Group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FRAMEWORK</dc:title>
  <dc:creator>Georgie Vincent</dc:creator>
  <cp:lastModifiedBy>James Janeiro</cp:lastModifiedBy>
  <cp:revision>48</cp:revision>
  <dcterms:created xsi:type="dcterms:W3CDTF">2020-08-20T17:59:36Z</dcterms:created>
  <dcterms:modified xsi:type="dcterms:W3CDTF">2021-01-14T23:56:26Z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0x010100D156058F5884ED4E95A5B05EF2EBE5FD</vt:lpwstr>
  </property>
</Properties>
</file>